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5" r:id="rId3"/>
    <p:sldId id="277" r:id="rId4"/>
    <p:sldId id="276" r:id="rId5"/>
    <p:sldId id="284" r:id="rId6"/>
    <p:sldId id="293" r:id="rId7"/>
    <p:sldId id="294" r:id="rId8"/>
    <p:sldId id="278" r:id="rId9"/>
    <p:sldId id="285" r:id="rId10"/>
    <p:sldId id="279" r:id="rId11"/>
    <p:sldId id="286" r:id="rId12"/>
    <p:sldId id="292" r:id="rId13"/>
    <p:sldId id="287" r:id="rId14"/>
    <p:sldId id="289" r:id="rId15"/>
    <p:sldId id="290" r:id="rId16"/>
    <p:sldId id="288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CA8CB-5236-4679-9E1A-7150EBAF346D}" v="14" dt="2024-10-06T23:37:00.04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92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rsh Ramesh" userId="3caa2b4762a0091b" providerId="LiveId" clId="{5C2877BA-3CCD-4C0E-B74A-73C4C05D330D}"/>
    <pc:docChg chg="undo redo custSel addSld delSld modSld sldOrd modMainMaster">
      <pc:chgData name="Adarsh Ramesh" userId="3caa2b4762a0091b" providerId="LiveId" clId="{5C2877BA-3CCD-4C0E-B74A-73C4C05D330D}" dt="2024-09-26T13:04:34.533" v="11642" actId="47"/>
      <pc:docMkLst>
        <pc:docMk/>
      </pc:docMkLst>
      <pc:sldChg chg="modSp mod">
        <pc:chgData name="Adarsh Ramesh" userId="3caa2b4762a0091b" providerId="LiveId" clId="{5C2877BA-3CCD-4C0E-B74A-73C4C05D330D}" dt="2024-09-13T17:17:26.305" v="11374" actId="1076"/>
        <pc:sldMkLst>
          <pc:docMk/>
          <pc:sldMk cId="4261546900" sldId="258"/>
        </pc:sldMkLst>
        <pc:spChg chg="mod">
          <ac:chgData name="Adarsh Ramesh" userId="3caa2b4762a0091b" providerId="LiveId" clId="{5C2877BA-3CCD-4C0E-B74A-73C4C05D330D}" dt="2024-09-13T17:17:15.382" v="11372" actId="1076"/>
          <ac:spMkLst>
            <pc:docMk/>
            <pc:sldMk cId="4261546900" sldId="258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9-13T17:17:26.305" v="11374" actId="1076"/>
          <ac:spMkLst>
            <pc:docMk/>
            <pc:sldMk cId="4261546900" sldId="258"/>
            <ac:spMk id="3" creationId="{00000000-0000-0000-0000-000000000000}"/>
          </ac:spMkLst>
        </pc:spChg>
      </pc:sldChg>
      <pc:sldChg chg="del">
        <pc:chgData name="Adarsh Ramesh" userId="3caa2b4762a0091b" providerId="LiveId" clId="{5C2877BA-3CCD-4C0E-B74A-73C4C05D330D}" dt="2024-08-23T13:35:29.741" v="1529" actId="47"/>
        <pc:sldMkLst>
          <pc:docMk/>
          <pc:sldMk cId="3752628919" sldId="269"/>
        </pc:sldMkLst>
      </pc:sldChg>
      <pc:sldChg chg="modSp mod">
        <pc:chgData name="Adarsh Ramesh" userId="3caa2b4762a0091b" providerId="LiveId" clId="{5C2877BA-3CCD-4C0E-B74A-73C4C05D330D}" dt="2024-09-02T15:40:43.944" v="5192" actId="14100"/>
        <pc:sldMkLst>
          <pc:docMk/>
          <pc:sldMk cId="1627619141" sldId="275"/>
        </pc:sldMkLst>
        <pc:spChg chg="mod">
          <ac:chgData name="Adarsh Ramesh" userId="3caa2b4762a0091b" providerId="LiveId" clId="{5C2877BA-3CCD-4C0E-B74A-73C4C05D330D}" dt="2024-09-02T15:40:33.873" v="5190" actId="242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9-02T15:40:43.944" v="5192" actId="14100"/>
          <ac:spMkLst>
            <pc:docMk/>
            <pc:sldMk cId="1627619141" sldId="275"/>
            <ac:spMk id="3" creationId="{00000000-0000-0000-0000-000000000000}"/>
          </ac:spMkLst>
        </pc:spChg>
      </pc:sldChg>
      <pc:sldChg chg="addSp delSp modSp mod modClrScheme chgLayout">
        <pc:chgData name="Adarsh Ramesh" userId="3caa2b4762a0091b" providerId="LiveId" clId="{5C2877BA-3CCD-4C0E-B74A-73C4C05D330D}" dt="2024-09-13T17:20:45.335" v="11448" actId="20577"/>
        <pc:sldMkLst>
          <pc:docMk/>
          <pc:sldMk cId="2632695608" sldId="276"/>
        </pc:sldMkLst>
        <pc:spChg chg="mod">
          <ac:chgData name="Adarsh Ramesh" userId="3caa2b4762a0091b" providerId="LiveId" clId="{5C2877BA-3CCD-4C0E-B74A-73C4C05D330D}" dt="2024-09-12T13:34:12.093" v="11248" actId="242"/>
          <ac:spMkLst>
            <pc:docMk/>
            <pc:sldMk cId="2632695608" sldId="276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8-18T18:21:39.033" v="385" actId="26606"/>
          <ac:spMkLst>
            <pc:docMk/>
            <pc:sldMk cId="2632695608" sldId="276"/>
            <ac:spMk id="4" creationId="{00000000-0000-0000-0000-000000000000}"/>
          </ac:spMkLst>
        </pc:spChg>
        <pc:spChg chg="mod">
          <ac:chgData name="Adarsh Ramesh" userId="3caa2b4762a0091b" providerId="LiveId" clId="{5C2877BA-3CCD-4C0E-B74A-73C4C05D330D}" dt="2024-08-18T18:21:39.033" v="385" actId="26606"/>
          <ac:spMkLst>
            <pc:docMk/>
            <pc:sldMk cId="2632695608" sldId="276"/>
            <ac:spMk id="5" creationId="{00000000-0000-0000-0000-000000000000}"/>
          </ac:spMkLst>
        </pc:spChg>
        <pc:spChg chg="mod">
          <ac:chgData name="Adarsh Ramesh" userId="3caa2b4762a0091b" providerId="LiveId" clId="{5C2877BA-3CCD-4C0E-B74A-73C4C05D330D}" dt="2024-08-18T18:23:38.742" v="400" actId="27636"/>
          <ac:spMkLst>
            <pc:docMk/>
            <pc:sldMk cId="2632695608" sldId="276"/>
            <ac:spMk id="6" creationId="{00000000-0000-0000-0000-000000000000}"/>
          </ac:spMkLst>
        </pc:spChg>
        <pc:spChg chg="add mod ord">
          <ac:chgData name="Adarsh Ramesh" userId="3caa2b4762a0091b" providerId="LiveId" clId="{5C2877BA-3CCD-4C0E-B74A-73C4C05D330D}" dt="2024-09-13T17:20:45.335" v="11448" actId="20577"/>
          <ac:spMkLst>
            <pc:docMk/>
            <pc:sldMk cId="2632695608" sldId="276"/>
            <ac:spMk id="8" creationId="{E507EC22-E3BD-7109-CB8C-6485FBEADCF2}"/>
          </ac:spMkLst>
        </pc:spChg>
        <pc:graphicFrameChg chg="del">
          <ac:chgData name="Adarsh Ramesh" userId="3caa2b4762a0091b" providerId="LiveId" clId="{5C2877BA-3CCD-4C0E-B74A-73C4C05D330D}" dt="2024-08-17T19:39:01.901" v="66" actId="478"/>
          <ac:graphicFrameMkLst>
            <pc:docMk/>
            <pc:sldMk cId="2632695608" sldId="276"/>
            <ac:graphicFrameMk id="7" creationId="{00000000-0000-0000-0000-000000000000}"/>
          </ac:graphicFrameMkLst>
        </pc:graphicFrameChg>
        <pc:picChg chg="add mod ord">
          <ac:chgData name="Adarsh Ramesh" userId="3caa2b4762a0091b" providerId="LiveId" clId="{5C2877BA-3CCD-4C0E-B74A-73C4C05D330D}" dt="2024-09-13T17:20:16.783" v="11444" actId="1076"/>
          <ac:picMkLst>
            <pc:docMk/>
            <pc:sldMk cId="2632695608" sldId="276"/>
            <ac:picMk id="1026" creationId="{65DC4EA4-8E5F-4610-9096-CB63E21529D5}"/>
          </ac:picMkLst>
        </pc:picChg>
      </pc:sldChg>
      <pc:sldChg chg="addSp delSp modSp mod ord">
        <pc:chgData name="Adarsh Ramesh" userId="3caa2b4762a0091b" providerId="LiveId" clId="{5C2877BA-3CCD-4C0E-B74A-73C4C05D330D}" dt="2024-09-05T13:30:20.582" v="7004" actId="1076"/>
        <pc:sldMkLst>
          <pc:docMk/>
          <pc:sldMk cId="4015598340" sldId="277"/>
        </pc:sldMkLst>
        <pc:spChg chg="mod">
          <ac:chgData name="Adarsh Ramesh" userId="3caa2b4762a0091b" providerId="LiveId" clId="{5C2877BA-3CCD-4C0E-B74A-73C4C05D330D}" dt="2024-09-04T13:24:25.971" v="5394" actId="20577"/>
          <ac:spMkLst>
            <pc:docMk/>
            <pc:sldMk cId="4015598340" sldId="277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8-18T18:37:12.533" v="694" actId="20577"/>
          <ac:spMkLst>
            <pc:docMk/>
            <pc:sldMk cId="4015598340" sldId="277"/>
            <ac:spMk id="3" creationId="{00000000-0000-0000-0000-000000000000}"/>
          </ac:spMkLst>
        </pc:spChg>
        <pc:spChg chg="add del mod">
          <ac:chgData name="Adarsh Ramesh" userId="3caa2b4762a0091b" providerId="LiveId" clId="{5C2877BA-3CCD-4C0E-B74A-73C4C05D330D}" dt="2024-09-02T15:43:30.990" v="5198" actId="478"/>
          <ac:spMkLst>
            <pc:docMk/>
            <pc:sldMk cId="4015598340" sldId="277"/>
            <ac:spMk id="4" creationId="{76C6908E-D931-5011-9F6C-626DCEA01863}"/>
          </ac:spMkLst>
        </pc:spChg>
        <pc:spChg chg="mod">
          <ac:chgData name="Adarsh Ramesh" userId="3caa2b4762a0091b" providerId="LiveId" clId="{5C2877BA-3CCD-4C0E-B74A-73C4C05D330D}" dt="2024-08-18T18:39:04.935" v="843"/>
          <ac:spMkLst>
            <pc:docMk/>
            <pc:sldMk cId="4015598340" sldId="277"/>
            <ac:spMk id="7" creationId="{00000000-0000-0000-0000-000000000000}"/>
          </ac:spMkLst>
        </pc:spChg>
        <pc:spChg chg="add del mod">
          <ac:chgData name="Adarsh Ramesh" userId="3caa2b4762a0091b" providerId="LiveId" clId="{5C2877BA-3CCD-4C0E-B74A-73C4C05D330D}" dt="2024-08-18T18:26:42.017" v="446" actId="478"/>
          <ac:spMkLst>
            <pc:docMk/>
            <pc:sldMk cId="4015598340" sldId="277"/>
            <ac:spMk id="9" creationId="{2CBBA1AB-8489-5BDD-9140-4C7BA9E36F63}"/>
          </ac:spMkLst>
        </pc:spChg>
        <pc:spChg chg="add mod">
          <ac:chgData name="Adarsh Ramesh" userId="3caa2b4762a0091b" providerId="LiveId" clId="{5C2877BA-3CCD-4C0E-B74A-73C4C05D330D}" dt="2024-09-04T13:21:14.741" v="5231" actId="1076"/>
          <ac:spMkLst>
            <pc:docMk/>
            <pc:sldMk cId="4015598340" sldId="277"/>
            <ac:spMk id="10" creationId="{8A434C41-8AC8-2817-A170-C61DE14D372D}"/>
          </ac:spMkLst>
        </pc:spChg>
        <pc:spChg chg="add mod">
          <ac:chgData name="Adarsh Ramesh" userId="3caa2b4762a0091b" providerId="LiveId" clId="{5C2877BA-3CCD-4C0E-B74A-73C4C05D330D}" dt="2024-09-04T13:21:21.226" v="5232" actId="1076"/>
          <ac:spMkLst>
            <pc:docMk/>
            <pc:sldMk cId="4015598340" sldId="277"/>
            <ac:spMk id="11" creationId="{579ACEDE-7A95-1B1D-8BB9-337DF175C509}"/>
          </ac:spMkLst>
        </pc:spChg>
        <pc:spChg chg="add mod">
          <ac:chgData name="Adarsh Ramesh" userId="3caa2b4762a0091b" providerId="LiveId" clId="{5C2877BA-3CCD-4C0E-B74A-73C4C05D330D}" dt="2024-09-04T13:21:29.208" v="5233" actId="1076"/>
          <ac:spMkLst>
            <pc:docMk/>
            <pc:sldMk cId="4015598340" sldId="277"/>
            <ac:spMk id="12" creationId="{F750C416-09FD-D9A5-4413-C272D3CB7C88}"/>
          </ac:spMkLst>
        </pc:spChg>
        <pc:spChg chg="add mod">
          <ac:chgData name="Adarsh Ramesh" userId="3caa2b4762a0091b" providerId="LiveId" clId="{5C2877BA-3CCD-4C0E-B74A-73C4C05D330D}" dt="2024-08-18T18:38:13.832" v="734"/>
          <ac:spMkLst>
            <pc:docMk/>
            <pc:sldMk cId="4015598340" sldId="277"/>
            <ac:spMk id="13" creationId="{51BB9550-848F-CC3A-1768-2BEEA294FBF8}"/>
          </ac:spMkLst>
        </pc:spChg>
        <pc:spChg chg="add mod">
          <ac:chgData name="Adarsh Ramesh" userId="3caa2b4762a0091b" providerId="LiveId" clId="{5C2877BA-3CCD-4C0E-B74A-73C4C05D330D}" dt="2024-09-04T13:21:34.126" v="5234" actId="1076"/>
          <ac:spMkLst>
            <pc:docMk/>
            <pc:sldMk cId="4015598340" sldId="277"/>
            <ac:spMk id="14" creationId="{4A3F55F9-C224-760F-3108-E6D6A975FD32}"/>
          </ac:spMkLst>
        </pc:spChg>
        <pc:spChg chg="add mod">
          <ac:chgData name="Adarsh Ramesh" userId="3caa2b4762a0091b" providerId="LiveId" clId="{5C2877BA-3CCD-4C0E-B74A-73C4C05D330D}" dt="2024-09-04T13:22:50.213" v="5365" actId="1037"/>
          <ac:spMkLst>
            <pc:docMk/>
            <pc:sldMk cId="4015598340" sldId="277"/>
            <ac:spMk id="15" creationId="{E38AE5AF-3C24-6692-65CC-38328C5FDBE6}"/>
          </ac:spMkLst>
        </pc:spChg>
        <pc:spChg chg="add mod">
          <ac:chgData name="Adarsh Ramesh" userId="3caa2b4762a0091b" providerId="LiveId" clId="{5C2877BA-3CCD-4C0E-B74A-73C4C05D330D}" dt="2024-09-04T13:22:31.878" v="5324" actId="1036"/>
          <ac:spMkLst>
            <pc:docMk/>
            <pc:sldMk cId="4015598340" sldId="277"/>
            <ac:spMk id="16" creationId="{0CBC8E36-3544-4934-F38D-84694CC2951A}"/>
          </ac:spMkLst>
        </pc:spChg>
        <pc:spChg chg="add mod">
          <ac:chgData name="Adarsh Ramesh" userId="3caa2b4762a0091b" providerId="LiveId" clId="{5C2877BA-3CCD-4C0E-B74A-73C4C05D330D}" dt="2024-09-04T13:22:11.294" v="5251" actId="1038"/>
          <ac:spMkLst>
            <pc:docMk/>
            <pc:sldMk cId="4015598340" sldId="277"/>
            <ac:spMk id="17" creationId="{D901837A-73A6-3737-3FBD-E662B9F3E402}"/>
          </ac:spMkLst>
        </pc:spChg>
        <pc:spChg chg="add mod">
          <ac:chgData name="Adarsh Ramesh" userId="3caa2b4762a0091b" providerId="LiveId" clId="{5C2877BA-3CCD-4C0E-B74A-73C4C05D330D}" dt="2024-09-04T13:21:55.227" v="5237" actId="1076"/>
          <ac:spMkLst>
            <pc:docMk/>
            <pc:sldMk cId="4015598340" sldId="277"/>
            <ac:spMk id="18" creationId="{DB13E604-6F14-AD79-75EE-006C15B84BA9}"/>
          </ac:spMkLst>
        </pc:spChg>
        <pc:spChg chg="add mod">
          <ac:chgData name="Adarsh Ramesh" userId="3caa2b4762a0091b" providerId="LiveId" clId="{5C2877BA-3CCD-4C0E-B74A-73C4C05D330D}" dt="2024-09-04T13:21:49.858" v="5236" actId="1076"/>
          <ac:spMkLst>
            <pc:docMk/>
            <pc:sldMk cId="4015598340" sldId="277"/>
            <ac:spMk id="19" creationId="{6139A991-15CC-DD66-4026-BE29A4227C20}"/>
          </ac:spMkLst>
        </pc:spChg>
        <pc:spChg chg="add mod">
          <ac:chgData name="Adarsh Ramesh" userId="3caa2b4762a0091b" providerId="LiveId" clId="{5C2877BA-3CCD-4C0E-B74A-73C4C05D330D}" dt="2024-09-04T13:21:46.442" v="5235" actId="1076"/>
          <ac:spMkLst>
            <pc:docMk/>
            <pc:sldMk cId="4015598340" sldId="277"/>
            <ac:spMk id="20" creationId="{13C19D9A-421A-FAA5-12DE-EB27BDE032F6}"/>
          </ac:spMkLst>
        </pc:spChg>
        <pc:spChg chg="add mod">
          <ac:chgData name="Adarsh Ramesh" userId="3caa2b4762a0091b" providerId="LiveId" clId="{5C2877BA-3CCD-4C0E-B74A-73C4C05D330D}" dt="2024-08-18T18:56:40.883" v="1077" actId="20577"/>
          <ac:spMkLst>
            <pc:docMk/>
            <pc:sldMk cId="4015598340" sldId="277"/>
            <ac:spMk id="21" creationId="{A649256D-BC50-2110-4BCB-598B5D649238}"/>
          </ac:spMkLst>
        </pc:spChg>
        <pc:spChg chg="add mod">
          <ac:chgData name="Adarsh Ramesh" userId="3caa2b4762a0091b" providerId="LiveId" clId="{5C2877BA-3CCD-4C0E-B74A-73C4C05D330D}" dt="2024-09-04T13:19:32.750" v="5213" actId="1076"/>
          <ac:spMkLst>
            <pc:docMk/>
            <pc:sldMk cId="4015598340" sldId="277"/>
            <ac:spMk id="22" creationId="{E759B578-F4FF-63B5-7150-E962E97F71B7}"/>
          </ac:spMkLst>
        </pc:spChg>
        <pc:spChg chg="add mod">
          <ac:chgData name="Adarsh Ramesh" userId="3caa2b4762a0091b" providerId="LiveId" clId="{5C2877BA-3CCD-4C0E-B74A-73C4C05D330D}" dt="2024-09-04T13:19:03.561" v="5211" actId="1076"/>
          <ac:spMkLst>
            <pc:docMk/>
            <pc:sldMk cId="4015598340" sldId="277"/>
            <ac:spMk id="23" creationId="{73931045-5B85-F2A7-3433-0FB913169B6B}"/>
          </ac:spMkLst>
        </pc:spChg>
        <pc:spChg chg="add mod">
          <ac:chgData name="Adarsh Ramesh" userId="3caa2b4762a0091b" providerId="LiveId" clId="{5C2877BA-3CCD-4C0E-B74A-73C4C05D330D}" dt="2024-09-04T13:19:13.999" v="5212" actId="1076"/>
          <ac:spMkLst>
            <pc:docMk/>
            <pc:sldMk cId="4015598340" sldId="277"/>
            <ac:spMk id="24" creationId="{45DD1517-0CE7-923C-9903-3DF466ECA19B}"/>
          </ac:spMkLst>
        </pc:spChg>
        <pc:spChg chg="add mod">
          <ac:chgData name="Adarsh Ramesh" userId="3caa2b4762a0091b" providerId="LiveId" clId="{5C2877BA-3CCD-4C0E-B74A-73C4C05D330D}" dt="2024-09-04T13:19:41.625" v="5215" actId="14100"/>
          <ac:spMkLst>
            <pc:docMk/>
            <pc:sldMk cId="4015598340" sldId="277"/>
            <ac:spMk id="25" creationId="{77CD09EC-677C-3A8B-CF29-14FB7AB64432}"/>
          </ac:spMkLst>
        </pc:spChg>
        <pc:spChg chg="add del mod">
          <ac:chgData name="Adarsh Ramesh" userId="3caa2b4762a0091b" providerId="LiveId" clId="{5C2877BA-3CCD-4C0E-B74A-73C4C05D330D}" dt="2024-09-04T13:24:11.289" v="5369" actId="478"/>
          <ac:spMkLst>
            <pc:docMk/>
            <pc:sldMk cId="4015598340" sldId="277"/>
            <ac:spMk id="34" creationId="{772FC126-87FF-811C-429D-500FC914E100}"/>
          </ac:spMkLst>
        </pc:spChg>
        <pc:spChg chg="add mod">
          <ac:chgData name="Adarsh Ramesh" userId="3caa2b4762a0091b" providerId="LiveId" clId="{5C2877BA-3CCD-4C0E-B74A-73C4C05D330D}" dt="2024-09-05T13:30:20.582" v="7004" actId="1076"/>
          <ac:spMkLst>
            <pc:docMk/>
            <pc:sldMk cId="4015598340" sldId="277"/>
            <ac:spMk id="35" creationId="{A67509B3-FA3F-B40C-A0AF-FE2804D2FEDD}"/>
          </ac:spMkLst>
        </pc:spChg>
        <pc:spChg chg="add mod">
          <ac:chgData name="Adarsh Ramesh" userId="3caa2b4762a0091b" providerId="LiveId" clId="{5C2877BA-3CCD-4C0E-B74A-73C4C05D330D}" dt="2024-09-04T13:27:59.361" v="5516" actId="1036"/>
          <ac:spMkLst>
            <pc:docMk/>
            <pc:sldMk cId="4015598340" sldId="277"/>
            <ac:spMk id="37" creationId="{2CD12493-EB0E-E40B-A7CA-057D6E7F4F0E}"/>
          </ac:spMkLst>
        </pc:spChg>
        <pc:graphicFrameChg chg="del">
          <ac:chgData name="Adarsh Ramesh" userId="3caa2b4762a0091b" providerId="LiveId" clId="{5C2877BA-3CCD-4C0E-B74A-73C4C05D330D}" dt="2024-08-18T18:26:38.998" v="445" actId="478"/>
          <ac:graphicFrameMkLst>
            <pc:docMk/>
            <pc:sldMk cId="4015598340" sldId="277"/>
            <ac:graphicFrameMk id="8" creationId="{00000000-0000-0000-0000-000000000000}"/>
          </ac:graphicFrameMkLst>
        </pc:graphicFrameChg>
        <pc:graphicFrameChg chg="add del mod">
          <ac:chgData name="Adarsh Ramesh" userId="3caa2b4762a0091b" providerId="LiveId" clId="{5C2877BA-3CCD-4C0E-B74A-73C4C05D330D}" dt="2024-09-02T15:44:22.859" v="5201" actId="478"/>
          <ac:graphicFrameMkLst>
            <pc:docMk/>
            <pc:sldMk cId="4015598340" sldId="277"/>
            <ac:graphicFrameMk id="13" creationId="{92119697-277E-8E71-0743-58CC807BB1A9}"/>
          </ac:graphicFrameMkLst>
        </pc:graphicFrameChg>
        <pc:picChg chg="add del mod">
          <ac:chgData name="Adarsh Ramesh" userId="3caa2b4762a0091b" providerId="LiveId" clId="{5C2877BA-3CCD-4C0E-B74A-73C4C05D330D}" dt="2024-09-02T15:45:36.253" v="5210" actId="478"/>
          <ac:picMkLst>
            <pc:docMk/>
            <pc:sldMk cId="4015598340" sldId="277"/>
            <ac:picMk id="27" creationId="{8E63002D-A5FC-B9FB-5236-13E7A633F7E7}"/>
          </ac:picMkLst>
        </pc:picChg>
        <pc:picChg chg="add mod">
          <ac:chgData name="Adarsh Ramesh" userId="3caa2b4762a0091b" providerId="LiveId" clId="{5C2877BA-3CCD-4C0E-B74A-73C4C05D330D}" dt="2024-09-05T13:30:01.971" v="6949" actId="1035"/>
          <ac:picMkLst>
            <pc:docMk/>
            <pc:sldMk cId="4015598340" sldId="277"/>
            <ac:picMk id="1026" creationId="{5AC10153-4EBC-DA4C-721A-7AC0313218CC}"/>
          </ac:picMkLst>
        </pc:picChg>
        <pc:picChg chg="add mod">
          <ac:chgData name="Adarsh Ramesh" userId="3caa2b4762a0091b" providerId="LiveId" clId="{5C2877BA-3CCD-4C0E-B74A-73C4C05D330D}" dt="2024-09-05T13:29:48.043" v="6761" actId="1036"/>
          <ac:picMkLst>
            <pc:docMk/>
            <pc:sldMk cId="4015598340" sldId="277"/>
            <ac:picMk id="1028" creationId="{4EAC7CD3-2BC2-47FA-2F81-CF18DA615533}"/>
          </ac:picMkLst>
        </pc:picChg>
        <pc:picChg chg="add mod">
          <ac:chgData name="Adarsh Ramesh" userId="3caa2b4762a0091b" providerId="LiveId" clId="{5C2877BA-3CCD-4C0E-B74A-73C4C05D330D}" dt="2024-09-05T13:29:33.821" v="6597" actId="1036"/>
          <ac:picMkLst>
            <pc:docMk/>
            <pc:sldMk cId="4015598340" sldId="277"/>
            <ac:picMk id="1030" creationId="{46A71410-0D1F-D5D4-75BA-DAC3D05B7FE4}"/>
          </ac:picMkLst>
        </pc:picChg>
        <pc:picChg chg="add">
          <ac:chgData name="Adarsh Ramesh" userId="3caa2b4762a0091b" providerId="LiveId" clId="{5C2877BA-3CCD-4C0E-B74A-73C4C05D330D}" dt="2024-09-05T13:19:17.915" v="5540"/>
          <ac:picMkLst>
            <pc:docMk/>
            <pc:sldMk cId="4015598340" sldId="277"/>
            <ac:picMk id="1032" creationId="{FF48E064-AF4E-C653-2BA3-65927D45400A}"/>
          </ac:picMkLst>
        </pc:picChg>
        <pc:picChg chg="add mod">
          <ac:chgData name="Adarsh Ramesh" userId="3caa2b4762a0091b" providerId="LiveId" clId="{5C2877BA-3CCD-4C0E-B74A-73C4C05D330D}" dt="2024-09-05T13:29:19.762" v="6408" actId="1037"/>
          <ac:picMkLst>
            <pc:docMk/>
            <pc:sldMk cId="4015598340" sldId="277"/>
            <ac:picMk id="1034" creationId="{A7859422-91A4-CFBA-D805-59B74BCE8A37}"/>
          </ac:picMkLst>
        </pc:picChg>
        <pc:picChg chg="add mod">
          <ac:chgData name="Adarsh Ramesh" userId="3caa2b4762a0091b" providerId="LiveId" clId="{5C2877BA-3CCD-4C0E-B74A-73C4C05D330D}" dt="2024-09-05T13:29:08.197" v="6254" actId="1036"/>
          <ac:picMkLst>
            <pc:docMk/>
            <pc:sldMk cId="4015598340" sldId="277"/>
            <ac:picMk id="1036" creationId="{321230AE-CF99-7614-7FFE-244196DDF80E}"/>
          </ac:picMkLst>
        </pc:picChg>
        <pc:picChg chg="add mod">
          <ac:chgData name="Adarsh Ramesh" userId="3caa2b4762a0091b" providerId="LiveId" clId="{5C2877BA-3CCD-4C0E-B74A-73C4C05D330D}" dt="2024-09-05T13:28:49.699" v="6148" actId="1036"/>
          <ac:picMkLst>
            <pc:docMk/>
            <pc:sldMk cId="4015598340" sldId="277"/>
            <ac:picMk id="1038" creationId="{F9197C1F-087E-D815-1C29-55C720EA19A2}"/>
          </ac:picMkLst>
        </pc:picChg>
        <pc:picChg chg="add mod">
          <ac:chgData name="Adarsh Ramesh" userId="3caa2b4762a0091b" providerId="LiveId" clId="{5C2877BA-3CCD-4C0E-B74A-73C4C05D330D}" dt="2024-09-05T13:28:22.293" v="5947" actId="1038"/>
          <ac:picMkLst>
            <pc:docMk/>
            <pc:sldMk cId="4015598340" sldId="277"/>
            <ac:picMk id="1040" creationId="{992DAF35-F011-D59F-FB8C-DF04BFFBF9CE}"/>
          </ac:picMkLst>
        </pc:picChg>
        <pc:picChg chg="add mod">
          <ac:chgData name="Adarsh Ramesh" userId="3caa2b4762a0091b" providerId="LiveId" clId="{5C2877BA-3CCD-4C0E-B74A-73C4C05D330D}" dt="2024-09-05T13:28:06.494" v="5813" actId="1076"/>
          <ac:picMkLst>
            <pc:docMk/>
            <pc:sldMk cId="4015598340" sldId="277"/>
            <ac:picMk id="1042" creationId="{311257C7-1027-632F-5B5D-B57EAD1AA8C9}"/>
          </ac:picMkLst>
        </pc:picChg>
        <pc:picChg chg="add mod">
          <ac:chgData name="Adarsh Ramesh" userId="3caa2b4762a0091b" providerId="LiveId" clId="{5C2877BA-3CCD-4C0E-B74A-73C4C05D330D}" dt="2024-09-05T13:27:22.989" v="5621" actId="1076"/>
          <ac:picMkLst>
            <pc:docMk/>
            <pc:sldMk cId="4015598340" sldId="277"/>
            <ac:picMk id="1044" creationId="{2211E104-573F-2383-224D-06E730F1C5E0}"/>
          </ac:picMkLst>
        </pc:picChg>
        <pc:picChg chg="add mod">
          <ac:chgData name="Adarsh Ramesh" userId="3caa2b4762a0091b" providerId="LiveId" clId="{5C2877BA-3CCD-4C0E-B74A-73C4C05D330D}" dt="2024-09-05T13:30:09.976" v="7003" actId="1036"/>
          <ac:picMkLst>
            <pc:docMk/>
            <pc:sldMk cId="4015598340" sldId="277"/>
            <ac:picMk id="3074" creationId="{2E9A76DE-87CB-B993-E252-AB3D9DACAE32}"/>
          </ac:picMkLst>
        </pc:picChg>
        <pc:inkChg chg="add">
          <ac:chgData name="Adarsh Ramesh" userId="3caa2b4762a0091b" providerId="LiveId" clId="{5C2877BA-3CCD-4C0E-B74A-73C4C05D330D}" dt="2024-09-04T13:26:27.143" v="5479" actId="9405"/>
          <ac:inkMkLst>
            <pc:docMk/>
            <pc:sldMk cId="4015598340" sldId="277"/>
            <ac:inkMk id="36" creationId="{ACD6A52C-9DAB-9574-0518-A57A67613DCF}"/>
          </ac:inkMkLst>
        </pc:inkChg>
        <pc:cxnChg chg="add mod">
          <ac:chgData name="Adarsh Ramesh" userId="3caa2b4762a0091b" providerId="LiveId" clId="{5C2877BA-3CCD-4C0E-B74A-73C4C05D330D}" dt="2024-09-04T13:20:12.071" v="5218" actId="693"/>
          <ac:cxnSpMkLst>
            <pc:docMk/>
            <pc:sldMk cId="4015598340" sldId="277"/>
            <ac:cxnSpMk id="29" creationId="{463A9F0D-1944-66B0-5421-985BB81B30A0}"/>
          </ac:cxnSpMkLst>
        </pc:cxnChg>
        <pc:cxnChg chg="add mod">
          <ac:chgData name="Adarsh Ramesh" userId="3caa2b4762a0091b" providerId="LiveId" clId="{5C2877BA-3CCD-4C0E-B74A-73C4C05D330D}" dt="2024-09-04T13:20:24.044" v="5220" actId="1076"/>
          <ac:cxnSpMkLst>
            <pc:docMk/>
            <pc:sldMk cId="4015598340" sldId="277"/>
            <ac:cxnSpMk id="30" creationId="{DC202DCE-AF9F-1717-8B1B-9210D61F4DDC}"/>
          </ac:cxnSpMkLst>
        </pc:cxnChg>
        <pc:cxnChg chg="add mod">
          <ac:chgData name="Adarsh Ramesh" userId="3caa2b4762a0091b" providerId="LiveId" clId="{5C2877BA-3CCD-4C0E-B74A-73C4C05D330D}" dt="2024-09-04T13:20:38.530" v="5225" actId="1076"/>
          <ac:cxnSpMkLst>
            <pc:docMk/>
            <pc:sldMk cId="4015598340" sldId="277"/>
            <ac:cxnSpMk id="31" creationId="{043148F6-A8ED-DE92-C526-6B42B771BB5D}"/>
          </ac:cxnSpMkLst>
        </pc:cxnChg>
        <pc:cxnChg chg="add mod">
          <ac:chgData name="Adarsh Ramesh" userId="3caa2b4762a0091b" providerId="LiveId" clId="{5C2877BA-3CCD-4C0E-B74A-73C4C05D330D}" dt="2024-09-04T13:20:47.868" v="5228" actId="1076"/>
          <ac:cxnSpMkLst>
            <pc:docMk/>
            <pc:sldMk cId="4015598340" sldId="277"/>
            <ac:cxnSpMk id="32" creationId="{3A499B1D-B229-10E1-AFB4-273B43356F48}"/>
          </ac:cxnSpMkLst>
        </pc:cxnChg>
        <pc:cxnChg chg="add mod">
          <ac:chgData name="Adarsh Ramesh" userId="3caa2b4762a0091b" providerId="LiveId" clId="{5C2877BA-3CCD-4C0E-B74A-73C4C05D330D}" dt="2024-09-04T13:20:54.672" v="5230" actId="1076"/>
          <ac:cxnSpMkLst>
            <pc:docMk/>
            <pc:sldMk cId="4015598340" sldId="277"/>
            <ac:cxnSpMk id="33" creationId="{56DFFF8D-6A20-7D8E-79D1-C4B2FE15E90E}"/>
          </ac:cxnSpMkLst>
        </pc:cxnChg>
      </pc:sldChg>
      <pc:sldChg chg="addSp delSp modSp mod">
        <pc:chgData name="Adarsh Ramesh" userId="3caa2b4762a0091b" providerId="LiveId" clId="{5C2877BA-3CCD-4C0E-B74A-73C4C05D330D}" dt="2024-09-20T22:07:49.608" v="11586" actId="20577"/>
        <pc:sldMkLst>
          <pc:docMk/>
          <pc:sldMk cId="129071968" sldId="278"/>
        </pc:sldMkLst>
        <pc:spChg chg="mod">
          <ac:chgData name="Adarsh Ramesh" userId="3caa2b4762a0091b" providerId="LiveId" clId="{5C2877BA-3CCD-4C0E-B74A-73C4C05D330D}" dt="2024-09-20T22:07:49.608" v="11586" actId="20577"/>
          <ac:spMkLst>
            <pc:docMk/>
            <pc:sldMk cId="129071968" sldId="278"/>
            <ac:spMk id="2" creationId="{00000000-0000-0000-0000-000000000000}"/>
          </ac:spMkLst>
        </pc:spChg>
        <pc:spChg chg="del">
          <ac:chgData name="Adarsh Ramesh" userId="3caa2b4762a0091b" providerId="LiveId" clId="{5C2877BA-3CCD-4C0E-B74A-73C4C05D330D}" dt="2024-08-22T17:27:52.611" v="1172" actId="478"/>
          <ac:spMkLst>
            <pc:docMk/>
            <pc:sldMk cId="129071968" sldId="278"/>
            <ac:spMk id="3" creationId="{00000000-0000-0000-0000-000000000000}"/>
          </ac:spMkLst>
        </pc:spChg>
        <pc:spChg chg="add mod">
          <ac:chgData name="Adarsh Ramesh" userId="3caa2b4762a0091b" providerId="LiveId" clId="{5C2877BA-3CCD-4C0E-B74A-73C4C05D330D}" dt="2024-09-07T19:06:11.290" v="8511" actId="767"/>
          <ac:spMkLst>
            <pc:docMk/>
            <pc:sldMk cId="129071968" sldId="278"/>
            <ac:spMk id="3" creationId="{94988476-5AB7-C975-A453-7AABAF718ABE}"/>
          </ac:spMkLst>
        </pc:spChg>
        <pc:spChg chg="add del mod">
          <ac:chgData name="Adarsh Ramesh" userId="3caa2b4762a0091b" providerId="LiveId" clId="{5C2877BA-3CCD-4C0E-B74A-73C4C05D330D}" dt="2024-09-20T21:30:19.112" v="11572" actId="478"/>
          <ac:spMkLst>
            <pc:docMk/>
            <pc:sldMk cId="129071968" sldId="278"/>
            <ac:spMk id="3" creationId="{CE0A587D-29A1-D8B4-C233-C591205FD2A7}"/>
          </ac:spMkLst>
        </pc:spChg>
        <pc:spChg chg="add mod">
          <ac:chgData name="Adarsh Ramesh" userId="3caa2b4762a0091b" providerId="LiveId" clId="{5C2877BA-3CCD-4C0E-B74A-73C4C05D330D}" dt="2024-09-07T19:07:07.669" v="8639" actId="1038"/>
          <ac:spMkLst>
            <pc:docMk/>
            <pc:sldMk cId="129071968" sldId="278"/>
            <ac:spMk id="4" creationId="{DF27EA28-91B7-66EE-C280-D4DD43F7D043}"/>
          </ac:spMkLst>
        </pc:spChg>
        <pc:spChg chg="add mod">
          <ac:chgData name="Adarsh Ramesh" userId="3caa2b4762a0091b" providerId="LiveId" clId="{5C2877BA-3CCD-4C0E-B74A-73C4C05D330D}" dt="2024-09-07T19:07:24.846" v="8738" actId="20577"/>
          <ac:spMkLst>
            <pc:docMk/>
            <pc:sldMk cId="129071968" sldId="278"/>
            <ac:spMk id="8" creationId="{39DD49E8-4579-96A4-4719-90E53C38FD58}"/>
          </ac:spMkLst>
        </pc:spChg>
        <pc:spChg chg="add del mod">
          <ac:chgData name="Adarsh Ramesh" userId="3caa2b4762a0091b" providerId="LiveId" clId="{5C2877BA-3CCD-4C0E-B74A-73C4C05D330D}" dt="2024-08-22T17:27:54.247" v="1173" actId="478"/>
          <ac:spMkLst>
            <pc:docMk/>
            <pc:sldMk cId="129071968" sldId="278"/>
            <ac:spMk id="9" creationId="{F1CF774B-84A2-BEF7-3721-64DEC060296D}"/>
          </ac:spMkLst>
        </pc:spChg>
        <pc:spChg chg="add del mod">
          <ac:chgData name="Adarsh Ramesh" userId="3caa2b4762a0091b" providerId="LiveId" clId="{5C2877BA-3CCD-4C0E-B74A-73C4C05D330D}" dt="2024-08-22T17:27:59.984" v="1175" actId="478"/>
          <ac:spMkLst>
            <pc:docMk/>
            <pc:sldMk cId="129071968" sldId="278"/>
            <ac:spMk id="11" creationId="{5B89B04C-C0FB-8D3C-4C26-0BAF5B2330FC}"/>
          </ac:spMkLst>
        </pc:spChg>
        <pc:spChg chg="add mod">
          <ac:chgData name="Adarsh Ramesh" userId="3caa2b4762a0091b" providerId="LiveId" clId="{5C2877BA-3CCD-4C0E-B74A-73C4C05D330D}" dt="2024-09-07T19:05:46.876" v="8506" actId="20577"/>
          <ac:spMkLst>
            <pc:docMk/>
            <pc:sldMk cId="129071968" sldId="278"/>
            <ac:spMk id="12" creationId="{AC035C18-DCCC-DBBA-38C1-0570F742E77C}"/>
          </ac:spMkLst>
        </pc:spChg>
        <pc:spChg chg="add mod">
          <ac:chgData name="Adarsh Ramesh" userId="3caa2b4762a0091b" providerId="LiveId" clId="{5C2877BA-3CCD-4C0E-B74A-73C4C05D330D}" dt="2024-09-07T19:06:04.623" v="8509" actId="20577"/>
          <ac:spMkLst>
            <pc:docMk/>
            <pc:sldMk cId="129071968" sldId="278"/>
            <ac:spMk id="13" creationId="{456FBECD-3158-9DC1-F7A6-CF147D35B57B}"/>
          </ac:spMkLst>
        </pc:spChg>
        <pc:spChg chg="add mod">
          <ac:chgData name="Adarsh Ramesh" userId="3caa2b4762a0091b" providerId="LiveId" clId="{5C2877BA-3CCD-4C0E-B74A-73C4C05D330D}" dt="2024-09-07T19:09:30.307" v="9452" actId="113"/>
          <ac:spMkLst>
            <pc:docMk/>
            <pc:sldMk cId="129071968" sldId="278"/>
            <ac:spMk id="14" creationId="{D9BE7C18-A4E5-A3CA-3B0B-240FD848A8B9}"/>
          </ac:spMkLst>
        </pc:spChg>
        <pc:spChg chg="add mod">
          <ac:chgData name="Adarsh Ramesh" userId="3caa2b4762a0091b" providerId="LiveId" clId="{5C2877BA-3CCD-4C0E-B74A-73C4C05D330D}" dt="2024-09-07T19:09:42.770" v="9453" actId="14100"/>
          <ac:spMkLst>
            <pc:docMk/>
            <pc:sldMk cId="129071968" sldId="278"/>
            <ac:spMk id="15" creationId="{B0DB2E29-AE40-7284-9358-2AB1AA08F346}"/>
          </ac:spMkLst>
        </pc:spChg>
        <pc:graphicFrameChg chg="del">
          <ac:chgData name="Adarsh Ramesh" userId="3caa2b4762a0091b" providerId="LiveId" clId="{5C2877BA-3CCD-4C0E-B74A-73C4C05D330D}" dt="2024-08-22T17:27:57.639" v="1174" actId="478"/>
          <ac:graphicFrameMkLst>
            <pc:docMk/>
            <pc:sldMk cId="129071968" sldId="278"/>
            <ac:graphicFrameMk id="8" creationId="{00000000-0000-0000-0000-000000000000}"/>
          </ac:graphicFrameMkLst>
        </pc:graphicFrameChg>
        <pc:picChg chg="add mod">
          <ac:chgData name="Adarsh Ramesh" userId="3caa2b4762a0091b" providerId="LiveId" clId="{5C2877BA-3CCD-4C0E-B74A-73C4C05D330D}" dt="2024-09-20T21:30:16.457" v="11571" actId="1076"/>
          <ac:picMkLst>
            <pc:docMk/>
            <pc:sldMk cId="129071968" sldId="278"/>
            <ac:picMk id="2050" creationId="{B7A2A548-349A-D8BE-5170-5C2010CB079A}"/>
          </ac:picMkLst>
        </pc:picChg>
        <pc:picChg chg="add mod">
          <ac:chgData name="Adarsh Ramesh" userId="3caa2b4762a0091b" providerId="LiveId" clId="{5C2877BA-3CCD-4C0E-B74A-73C4C05D330D}" dt="2024-09-07T19:08:23.335" v="9303" actId="1035"/>
          <ac:picMkLst>
            <pc:docMk/>
            <pc:sldMk cId="129071968" sldId="278"/>
            <ac:picMk id="2052" creationId="{C0511FCB-E057-D4E2-2F58-A504D2E3BA46}"/>
          </ac:picMkLst>
        </pc:picChg>
        <pc:picChg chg="add mod">
          <ac:chgData name="Adarsh Ramesh" userId="3caa2b4762a0091b" providerId="LiveId" clId="{5C2877BA-3CCD-4C0E-B74A-73C4C05D330D}" dt="2024-09-07T19:08:41.872" v="9438" actId="1038"/>
          <ac:picMkLst>
            <pc:docMk/>
            <pc:sldMk cId="129071968" sldId="278"/>
            <ac:picMk id="2054" creationId="{FEFEAF0F-8055-1DBA-DDC9-F5B89E7C567C}"/>
          </ac:picMkLst>
        </pc:picChg>
        <pc:picChg chg="add mod">
          <ac:chgData name="Adarsh Ramesh" userId="3caa2b4762a0091b" providerId="LiveId" clId="{5C2877BA-3CCD-4C0E-B74A-73C4C05D330D}" dt="2024-09-20T22:07:22.467" v="11573" actId="1076"/>
          <ac:picMkLst>
            <pc:docMk/>
            <pc:sldMk cId="129071968" sldId="278"/>
            <ac:picMk id="2056" creationId="{C34F5F88-C5CA-026F-A80E-E0AADE75757F}"/>
          </ac:picMkLst>
        </pc:picChg>
        <pc:picChg chg="add mod">
          <ac:chgData name="Adarsh Ramesh" userId="3caa2b4762a0091b" providerId="LiveId" clId="{5C2877BA-3CCD-4C0E-B74A-73C4C05D330D}" dt="2024-09-20T22:07:27.370" v="11574" actId="14100"/>
          <ac:picMkLst>
            <pc:docMk/>
            <pc:sldMk cId="129071968" sldId="278"/>
            <ac:picMk id="2058" creationId="{303F7630-D2E8-B9B6-EB42-D38236C7CB86}"/>
          </ac:picMkLst>
        </pc:picChg>
        <pc:picChg chg="add mod">
          <ac:chgData name="Adarsh Ramesh" userId="3caa2b4762a0091b" providerId="LiveId" clId="{5C2877BA-3CCD-4C0E-B74A-73C4C05D330D}" dt="2024-09-20T22:07:35.107" v="11575" actId="1076"/>
          <ac:picMkLst>
            <pc:docMk/>
            <pc:sldMk cId="129071968" sldId="278"/>
            <ac:picMk id="2060" creationId="{02B979B8-B337-D372-13C9-D006087F2DD2}"/>
          </ac:picMkLst>
        </pc:picChg>
      </pc:sldChg>
      <pc:sldChg chg="addSp delSp modSp mod modClrScheme chgLayout">
        <pc:chgData name="Adarsh Ramesh" userId="3caa2b4762a0091b" providerId="LiveId" clId="{5C2877BA-3CCD-4C0E-B74A-73C4C05D330D}" dt="2024-09-07T19:29:51.108" v="9906" actId="14100"/>
        <pc:sldMkLst>
          <pc:docMk/>
          <pc:sldMk cId="2788333131" sldId="279"/>
        </pc:sldMkLst>
        <pc:spChg chg="mod">
          <ac:chgData name="Adarsh Ramesh" userId="3caa2b4762a0091b" providerId="LiveId" clId="{5C2877BA-3CCD-4C0E-B74A-73C4C05D330D}" dt="2024-09-07T19:25:21.322" v="9638" actId="242"/>
          <ac:spMkLst>
            <pc:docMk/>
            <pc:sldMk cId="2788333131" sldId="279"/>
            <ac:spMk id="2" creationId="{00000000-0000-0000-0000-000000000000}"/>
          </ac:spMkLst>
        </pc:spChg>
        <pc:spChg chg="del">
          <ac:chgData name="Adarsh Ramesh" userId="3caa2b4762a0091b" providerId="LiveId" clId="{5C2877BA-3CCD-4C0E-B74A-73C4C05D330D}" dt="2024-08-23T13:36:03.941" v="1562" actId="478"/>
          <ac:spMkLst>
            <pc:docMk/>
            <pc:sldMk cId="2788333131" sldId="279"/>
            <ac:spMk id="3" creationId="{00000000-0000-0000-0000-000000000000}"/>
          </ac:spMkLst>
        </pc:spChg>
        <pc:spChg chg="mod">
          <ac:chgData name="Adarsh Ramesh" userId="3caa2b4762a0091b" providerId="LiveId" clId="{5C2877BA-3CCD-4C0E-B74A-73C4C05D330D}" dt="2024-09-07T19:29:15.242" v="9896" actId="1076"/>
          <ac:spMkLst>
            <pc:docMk/>
            <pc:sldMk cId="2788333131" sldId="279"/>
            <ac:spMk id="4" creationId="{00000000-0000-0000-0000-000000000000}"/>
          </ac:spMkLst>
        </pc:spChg>
        <pc:spChg chg="del">
          <ac:chgData name="Adarsh Ramesh" userId="3caa2b4762a0091b" providerId="LiveId" clId="{5C2877BA-3CCD-4C0E-B74A-73C4C05D330D}" dt="2024-08-23T13:35:52.058" v="1561" actId="478"/>
          <ac:spMkLst>
            <pc:docMk/>
            <pc:sldMk cId="2788333131" sldId="279"/>
            <ac:spMk id="5" creationId="{00000000-0000-0000-0000-000000000000}"/>
          </ac:spMkLst>
        </pc:spChg>
        <pc:spChg chg="del">
          <ac:chgData name="Adarsh Ramesh" userId="3caa2b4762a0091b" providerId="LiveId" clId="{5C2877BA-3CCD-4C0E-B74A-73C4C05D330D}" dt="2024-08-23T13:35:48.091" v="1560" actId="478"/>
          <ac:spMkLst>
            <pc:docMk/>
            <pc:sldMk cId="2788333131" sldId="279"/>
            <ac:spMk id="6" creationId="{00000000-0000-0000-0000-000000000000}"/>
          </ac:spMkLst>
        </pc:spChg>
        <pc:spChg chg="mod">
          <ac:chgData name="Adarsh Ramesh" userId="3caa2b4762a0091b" providerId="LiveId" clId="{5C2877BA-3CCD-4C0E-B74A-73C4C05D330D}" dt="2024-09-07T19:21:11.049" v="9597" actId="26606"/>
          <ac:spMkLst>
            <pc:docMk/>
            <pc:sldMk cId="2788333131" sldId="279"/>
            <ac:spMk id="7" creationId="{00000000-0000-0000-0000-000000000000}"/>
          </ac:spMkLst>
        </pc:spChg>
        <pc:spChg chg="mod">
          <ac:chgData name="Adarsh Ramesh" userId="3caa2b4762a0091b" providerId="LiveId" clId="{5C2877BA-3CCD-4C0E-B74A-73C4C05D330D}" dt="2024-09-07T19:21:11.049" v="9597" actId="26606"/>
          <ac:spMkLst>
            <pc:docMk/>
            <pc:sldMk cId="2788333131" sldId="279"/>
            <ac:spMk id="8" creationId="{00000000-0000-0000-0000-000000000000}"/>
          </ac:spMkLst>
        </pc:spChg>
        <pc:spChg chg="mod">
          <ac:chgData name="Adarsh Ramesh" userId="3caa2b4762a0091b" providerId="LiveId" clId="{5C2877BA-3CCD-4C0E-B74A-73C4C05D330D}" dt="2024-09-07T19:21:11.049" v="9597" actId="26606"/>
          <ac:spMkLst>
            <pc:docMk/>
            <pc:sldMk cId="2788333131" sldId="279"/>
            <ac:spMk id="9" creationId="{00000000-0000-0000-0000-000000000000}"/>
          </ac:spMkLst>
        </pc:spChg>
        <pc:picChg chg="add mod">
          <ac:chgData name="Adarsh Ramesh" userId="3caa2b4762a0091b" providerId="LiveId" clId="{5C2877BA-3CCD-4C0E-B74A-73C4C05D330D}" dt="2024-09-07T19:29:21.768" v="9898" actId="14100"/>
          <ac:picMkLst>
            <pc:docMk/>
            <pc:sldMk cId="2788333131" sldId="279"/>
            <ac:picMk id="3" creationId="{B8D1B3DF-D249-04DE-F2AB-A79C519D483E}"/>
          </ac:picMkLst>
        </pc:picChg>
        <pc:picChg chg="add mod">
          <ac:chgData name="Adarsh Ramesh" userId="3caa2b4762a0091b" providerId="LiveId" clId="{5C2877BA-3CCD-4C0E-B74A-73C4C05D330D}" dt="2024-09-07T19:29:29.574" v="9900" actId="14100"/>
          <ac:picMkLst>
            <pc:docMk/>
            <pc:sldMk cId="2788333131" sldId="279"/>
            <ac:picMk id="5" creationId="{460DD40E-6A28-C7D9-EF58-96AFEE9B3FDA}"/>
          </ac:picMkLst>
        </pc:picChg>
        <pc:picChg chg="add mod ord">
          <ac:chgData name="Adarsh Ramesh" userId="3caa2b4762a0091b" providerId="LiveId" clId="{5C2877BA-3CCD-4C0E-B74A-73C4C05D330D}" dt="2024-09-07T19:29:10.822" v="9895" actId="1036"/>
          <ac:picMkLst>
            <pc:docMk/>
            <pc:sldMk cId="2788333131" sldId="279"/>
            <ac:picMk id="3074" creationId="{3C328738-EA6A-9CC0-D5E9-1600BC023234}"/>
          </ac:picMkLst>
        </pc:picChg>
        <pc:picChg chg="add mod">
          <ac:chgData name="Adarsh Ramesh" userId="3caa2b4762a0091b" providerId="LiveId" clId="{5C2877BA-3CCD-4C0E-B74A-73C4C05D330D}" dt="2024-09-07T19:29:41.868" v="9903" actId="1076"/>
          <ac:picMkLst>
            <pc:docMk/>
            <pc:sldMk cId="2788333131" sldId="279"/>
            <ac:picMk id="3076" creationId="{1CC95464-7F25-8F1D-6F2A-DC496C993ADE}"/>
          </ac:picMkLst>
        </pc:picChg>
        <pc:picChg chg="add mod">
          <ac:chgData name="Adarsh Ramesh" userId="3caa2b4762a0091b" providerId="LiveId" clId="{5C2877BA-3CCD-4C0E-B74A-73C4C05D330D}" dt="2024-09-07T19:29:37.570" v="9902" actId="14100"/>
          <ac:picMkLst>
            <pc:docMk/>
            <pc:sldMk cId="2788333131" sldId="279"/>
            <ac:picMk id="3078" creationId="{2F85B742-9B33-FA2D-3C04-406E326AEB70}"/>
          </ac:picMkLst>
        </pc:picChg>
        <pc:picChg chg="add mod">
          <ac:chgData name="Adarsh Ramesh" userId="3caa2b4762a0091b" providerId="LiveId" clId="{5C2877BA-3CCD-4C0E-B74A-73C4C05D330D}" dt="2024-09-07T19:29:51.108" v="9906" actId="14100"/>
          <ac:picMkLst>
            <pc:docMk/>
            <pc:sldMk cId="2788333131" sldId="279"/>
            <ac:picMk id="3080" creationId="{92FF6817-CB7D-51E9-5B03-2FA53A572871}"/>
          </ac:picMkLst>
        </pc:picChg>
      </pc:sldChg>
      <pc:sldChg chg="addSp delSp modSp del mod modClrScheme chgLayout">
        <pc:chgData name="Adarsh Ramesh" userId="3caa2b4762a0091b" providerId="LiveId" clId="{5C2877BA-3CCD-4C0E-B74A-73C4C05D330D}" dt="2024-09-26T13:04:34.533" v="11642" actId="47"/>
        <pc:sldMkLst>
          <pc:docMk/>
          <pc:sldMk cId="1332294091" sldId="280"/>
        </pc:sldMkLst>
        <pc:spChg chg="mod">
          <ac:chgData name="Adarsh Ramesh" userId="3caa2b4762a0091b" providerId="LiveId" clId="{5C2877BA-3CCD-4C0E-B74A-73C4C05D330D}" dt="2024-09-24T14:54:20.929" v="11591" actId="26606"/>
          <ac:spMkLst>
            <pc:docMk/>
            <pc:sldMk cId="1332294091" sldId="280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9-24T14:54:20.929" v="11591" actId="26606"/>
          <ac:spMkLst>
            <pc:docMk/>
            <pc:sldMk cId="1332294091" sldId="280"/>
            <ac:spMk id="3" creationId="{00000000-0000-0000-0000-000000000000}"/>
          </ac:spMkLst>
        </pc:spChg>
        <pc:spChg chg="mod">
          <ac:chgData name="Adarsh Ramesh" userId="3caa2b4762a0091b" providerId="LiveId" clId="{5C2877BA-3CCD-4C0E-B74A-73C4C05D330D}" dt="2024-09-24T14:54:20.929" v="11591" actId="26606"/>
          <ac:spMkLst>
            <pc:docMk/>
            <pc:sldMk cId="1332294091" sldId="280"/>
            <ac:spMk id="4" creationId="{00000000-0000-0000-0000-000000000000}"/>
          </ac:spMkLst>
        </pc:spChg>
        <pc:spChg chg="mod">
          <ac:chgData name="Adarsh Ramesh" userId="3caa2b4762a0091b" providerId="LiveId" clId="{5C2877BA-3CCD-4C0E-B74A-73C4C05D330D}" dt="2024-09-24T14:54:20.929" v="11591" actId="26606"/>
          <ac:spMkLst>
            <pc:docMk/>
            <pc:sldMk cId="1332294091" sldId="280"/>
            <ac:spMk id="5" creationId="{00000000-0000-0000-0000-000000000000}"/>
          </ac:spMkLst>
        </pc:spChg>
        <pc:spChg chg="add del mod">
          <ac:chgData name="Adarsh Ramesh" userId="3caa2b4762a0091b" providerId="LiveId" clId="{5C2877BA-3CCD-4C0E-B74A-73C4C05D330D}" dt="2024-09-24T14:58:58.007" v="11614" actId="478"/>
          <ac:spMkLst>
            <pc:docMk/>
            <pc:sldMk cId="1332294091" sldId="280"/>
            <ac:spMk id="6" creationId="{42BE1110-1489-C8B6-2B41-17C09F9AAEB2}"/>
          </ac:spMkLst>
        </pc:spChg>
        <pc:spChg chg="add del mod">
          <ac:chgData name="Adarsh Ramesh" userId="3caa2b4762a0091b" providerId="LiveId" clId="{5C2877BA-3CCD-4C0E-B74A-73C4C05D330D}" dt="2024-09-10T13:17:59.122" v="10631" actId="478"/>
          <ac:spMkLst>
            <pc:docMk/>
            <pc:sldMk cId="1332294091" sldId="280"/>
            <ac:spMk id="7" creationId="{0533796C-7876-7FAC-966D-7C7BFAD9CAA9}"/>
          </ac:spMkLst>
        </pc:spChg>
        <pc:spChg chg="add del mod">
          <ac:chgData name="Adarsh Ramesh" userId="3caa2b4762a0091b" providerId="LiveId" clId="{5C2877BA-3CCD-4C0E-B74A-73C4C05D330D}" dt="2024-09-10T13:15:07.831" v="10586" actId="478"/>
          <ac:spMkLst>
            <pc:docMk/>
            <pc:sldMk cId="1332294091" sldId="280"/>
            <ac:spMk id="8" creationId="{4FB0C359-DC56-5F8C-342A-879CEDCC57DF}"/>
          </ac:spMkLst>
        </pc:spChg>
        <pc:graphicFrameChg chg="add del mod modGraphic">
          <ac:chgData name="Adarsh Ramesh" userId="3caa2b4762a0091b" providerId="LiveId" clId="{5C2877BA-3CCD-4C0E-B74A-73C4C05D330D}" dt="2024-09-24T14:56:12.102" v="11599" actId="478"/>
          <ac:graphicFrameMkLst>
            <pc:docMk/>
            <pc:sldMk cId="1332294091" sldId="280"/>
            <ac:graphicFrameMk id="7" creationId="{8D31626A-CED4-0B6F-D310-0F1531099AE9}"/>
          </ac:graphicFrameMkLst>
        </pc:graphicFrameChg>
        <pc:graphicFrameChg chg="add del mod modGraphic">
          <ac:chgData name="Adarsh Ramesh" userId="3caa2b4762a0091b" providerId="LiveId" clId="{5C2877BA-3CCD-4C0E-B74A-73C4C05D330D}" dt="2024-09-24T14:58:10.763" v="11603" actId="478"/>
          <ac:graphicFrameMkLst>
            <pc:docMk/>
            <pc:sldMk cId="1332294091" sldId="280"/>
            <ac:graphicFrameMk id="8" creationId="{2BF83F7F-8AD8-1A10-311F-9BDDE76E481D}"/>
          </ac:graphicFrameMkLst>
        </pc:graphicFrameChg>
        <pc:graphicFrameChg chg="add mod modGraphic">
          <ac:chgData name="Adarsh Ramesh" userId="3caa2b4762a0091b" providerId="LiveId" clId="{5C2877BA-3CCD-4C0E-B74A-73C4C05D330D}" dt="2024-09-24T15:00:33.882" v="11640" actId="255"/>
          <ac:graphicFrameMkLst>
            <pc:docMk/>
            <pc:sldMk cId="1332294091" sldId="280"/>
            <ac:graphicFrameMk id="9" creationId="{1B576266-5939-EA04-68F9-8EF2193C47EC}"/>
          </ac:graphicFrameMkLst>
        </pc:graphicFrameChg>
        <pc:graphicFrameChg chg="add del">
          <ac:chgData name="Adarsh Ramesh" userId="3caa2b4762a0091b" providerId="LiveId" clId="{5C2877BA-3CCD-4C0E-B74A-73C4C05D330D}" dt="2024-09-24T14:54:20.929" v="11591" actId="26606"/>
          <ac:graphicFrameMkLst>
            <pc:docMk/>
            <pc:sldMk cId="1332294091" sldId="280"/>
            <ac:graphicFrameMk id="12" creationId="{7104AF36-0CE5-519B-76A3-2824165D0626}"/>
          </ac:graphicFrameMkLst>
        </pc:graphicFrameChg>
        <pc:cxnChg chg="add del mod">
          <ac:chgData name="Adarsh Ramesh" userId="3caa2b4762a0091b" providerId="LiveId" clId="{5C2877BA-3CCD-4C0E-B74A-73C4C05D330D}" dt="2024-09-01T19:17:18.942" v="3139" actId="478"/>
          <ac:cxnSpMkLst>
            <pc:docMk/>
            <pc:sldMk cId="1332294091" sldId="280"/>
            <ac:cxnSpMk id="9" creationId="{34C69C27-F122-17D7-7EC2-5A3E7F9BDD58}"/>
          </ac:cxnSpMkLst>
        </pc:cxnChg>
        <pc:cxnChg chg="add del mod">
          <ac:chgData name="Adarsh Ramesh" userId="3caa2b4762a0091b" providerId="LiveId" clId="{5C2877BA-3CCD-4C0E-B74A-73C4C05D330D}" dt="2024-09-01T19:17:20.915" v="3140" actId="478"/>
          <ac:cxnSpMkLst>
            <pc:docMk/>
            <pc:sldMk cId="1332294091" sldId="280"/>
            <ac:cxnSpMk id="10" creationId="{1464D823-BA2E-3FD1-9978-8E8B6E1671C0}"/>
          </ac:cxnSpMkLst>
        </pc:cxnChg>
        <pc:cxnChg chg="add del mod">
          <ac:chgData name="Adarsh Ramesh" userId="3caa2b4762a0091b" providerId="LiveId" clId="{5C2877BA-3CCD-4C0E-B74A-73C4C05D330D}" dt="2024-09-01T19:17:22.998" v="3141" actId="478"/>
          <ac:cxnSpMkLst>
            <pc:docMk/>
            <pc:sldMk cId="1332294091" sldId="280"/>
            <ac:cxnSpMk id="11" creationId="{E019A8C3-FFB4-C7AF-7F5D-C76A923DED2C}"/>
          </ac:cxnSpMkLst>
        </pc:cxnChg>
      </pc:sldChg>
      <pc:sldChg chg="del">
        <pc:chgData name="Adarsh Ramesh" userId="3caa2b4762a0091b" providerId="LiveId" clId="{5C2877BA-3CCD-4C0E-B74A-73C4C05D330D}" dt="2024-09-12T13:31:49.327" v="11206" actId="47"/>
        <pc:sldMkLst>
          <pc:docMk/>
          <pc:sldMk cId="109062006" sldId="281"/>
        </pc:sldMkLst>
      </pc:sldChg>
      <pc:sldChg chg="del">
        <pc:chgData name="Adarsh Ramesh" userId="3caa2b4762a0091b" providerId="LiveId" clId="{5C2877BA-3CCD-4C0E-B74A-73C4C05D330D}" dt="2024-09-12T13:31:51.402" v="11207" actId="47"/>
        <pc:sldMkLst>
          <pc:docMk/>
          <pc:sldMk cId="3971194441" sldId="282"/>
        </pc:sldMkLst>
      </pc:sldChg>
      <pc:sldChg chg="del">
        <pc:chgData name="Adarsh Ramesh" userId="3caa2b4762a0091b" providerId="LiveId" clId="{5C2877BA-3CCD-4C0E-B74A-73C4C05D330D}" dt="2024-09-12T13:31:53.468" v="11208" actId="47"/>
        <pc:sldMkLst>
          <pc:docMk/>
          <pc:sldMk cId="1445667631" sldId="283"/>
        </pc:sldMkLst>
      </pc:sldChg>
      <pc:sldChg chg="addSp delSp modSp add mod">
        <pc:chgData name="Adarsh Ramesh" userId="3caa2b4762a0091b" providerId="LiveId" clId="{5C2877BA-3CCD-4C0E-B74A-73C4C05D330D}" dt="2024-09-20T21:28:38.156" v="11565" actId="20577"/>
        <pc:sldMkLst>
          <pc:docMk/>
          <pc:sldMk cId="2576377260" sldId="284"/>
        </pc:sldMkLst>
        <pc:spChg chg="mod">
          <ac:chgData name="Adarsh Ramesh" userId="3caa2b4762a0091b" providerId="LiveId" clId="{5C2877BA-3CCD-4C0E-B74A-73C4C05D330D}" dt="2024-09-13T17:21:19.897" v="11474" actId="20577"/>
          <ac:spMkLst>
            <pc:docMk/>
            <pc:sldMk cId="2576377260" sldId="284"/>
            <ac:spMk id="2" creationId="{00000000-0000-0000-0000-000000000000}"/>
          </ac:spMkLst>
        </pc:spChg>
        <pc:spChg chg="del mod">
          <ac:chgData name="Adarsh Ramesh" userId="3caa2b4762a0091b" providerId="LiveId" clId="{5C2877BA-3CCD-4C0E-B74A-73C4C05D330D}" dt="2024-09-06T13:21:36.545" v="8099" actId="478"/>
          <ac:spMkLst>
            <pc:docMk/>
            <pc:sldMk cId="2576377260" sldId="284"/>
            <ac:spMk id="3" creationId="{00000000-0000-0000-0000-000000000000}"/>
          </ac:spMkLst>
        </pc:spChg>
        <pc:spChg chg="add mod">
          <ac:chgData name="Adarsh Ramesh" userId="3caa2b4762a0091b" providerId="LiveId" clId="{5C2877BA-3CCD-4C0E-B74A-73C4C05D330D}" dt="2024-09-13T17:22:29.791" v="11529" actId="1076"/>
          <ac:spMkLst>
            <pc:docMk/>
            <pc:sldMk cId="2576377260" sldId="284"/>
            <ac:spMk id="3" creationId="{1F5C5F5A-4C95-EFD1-C034-546DA116F584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4" creationId="{6D19E965-9953-690F-9AEE-E2C91FFFD196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8" creationId="{344D05CF-CAD4-A9AC-4FED-556E4FFA3C35}"/>
          </ac:spMkLst>
        </pc:spChg>
        <pc:spChg chg="add mod">
          <ac:chgData name="Adarsh Ramesh" userId="3caa2b4762a0091b" providerId="LiveId" clId="{5C2877BA-3CCD-4C0E-B74A-73C4C05D330D}" dt="2024-09-13T17:21:50.235" v="11481" actId="14100"/>
          <ac:spMkLst>
            <pc:docMk/>
            <pc:sldMk cId="2576377260" sldId="284"/>
            <ac:spMk id="9" creationId="{E6EE4E82-203A-02F2-270A-6CD6E445E1DB}"/>
          </ac:spMkLst>
        </pc:spChg>
        <pc:spChg chg="add mod">
          <ac:chgData name="Adarsh Ramesh" userId="3caa2b4762a0091b" providerId="LiveId" clId="{5C2877BA-3CCD-4C0E-B74A-73C4C05D330D}" dt="2024-09-13T17:21:50.235" v="11481" actId="14100"/>
          <ac:spMkLst>
            <pc:docMk/>
            <pc:sldMk cId="2576377260" sldId="284"/>
            <ac:spMk id="10" creationId="{D4C83E24-2FAF-2666-E115-6D8DAE8DD948}"/>
          </ac:spMkLst>
        </pc:spChg>
        <pc:spChg chg="add mod">
          <ac:chgData name="Adarsh Ramesh" userId="3caa2b4762a0091b" providerId="LiveId" clId="{5C2877BA-3CCD-4C0E-B74A-73C4C05D330D}" dt="2024-09-20T21:28:38.156" v="11565" actId="20577"/>
          <ac:spMkLst>
            <pc:docMk/>
            <pc:sldMk cId="2576377260" sldId="284"/>
            <ac:spMk id="11" creationId="{DBAC1A29-37E7-ED29-2796-E8AF3CCB973D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19" creationId="{FECD3AEC-A210-E1A5-F476-18DBB37AFD60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20" creationId="{211971C4-D89A-0B13-0466-F25400AB4FBE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21" creationId="{5625C224-C36F-F8BA-71E1-23E28D7F5A1B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22" creationId="{436BE0CF-342E-F030-7C45-70E897501BE4}"/>
          </ac:spMkLst>
        </pc:spChg>
        <pc:spChg chg="add mod">
          <ac:chgData name="Adarsh Ramesh" userId="3caa2b4762a0091b" providerId="LiveId" clId="{5C2877BA-3CCD-4C0E-B74A-73C4C05D330D}" dt="2024-09-06T13:21:23.823" v="8096" actId="1035"/>
          <ac:spMkLst>
            <pc:docMk/>
            <pc:sldMk cId="2576377260" sldId="284"/>
            <ac:spMk id="23" creationId="{E596FCEF-D89C-95E4-7046-3CF6B6CF5C45}"/>
          </ac:spMkLst>
        </pc:spChg>
        <pc:spChg chg="add del mod">
          <ac:chgData name="Adarsh Ramesh" userId="3caa2b4762a0091b" providerId="LiveId" clId="{5C2877BA-3CCD-4C0E-B74A-73C4C05D330D}" dt="2024-09-06T13:23:38.068" v="8217" actId="478"/>
          <ac:spMkLst>
            <pc:docMk/>
            <pc:sldMk cId="2576377260" sldId="284"/>
            <ac:spMk id="38" creationId="{9D06D0F5-F716-7012-530D-C5600F542DF5}"/>
          </ac:spMkLst>
        </pc:spChg>
        <pc:spChg chg="add mod">
          <ac:chgData name="Adarsh Ramesh" userId="3caa2b4762a0091b" providerId="LiveId" clId="{5C2877BA-3CCD-4C0E-B74A-73C4C05D330D}" dt="2024-09-06T13:24:36.043" v="8228" actId="20577"/>
          <ac:spMkLst>
            <pc:docMk/>
            <pc:sldMk cId="2576377260" sldId="284"/>
            <ac:spMk id="39" creationId="{08AEBC14-0816-99FE-AB5A-BBF1F671CF9F}"/>
          </ac:spMkLst>
        </pc:spChg>
        <pc:spChg chg="add mod">
          <ac:chgData name="Adarsh Ramesh" userId="3caa2b4762a0091b" providerId="LiveId" clId="{5C2877BA-3CCD-4C0E-B74A-73C4C05D330D}" dt="2024-09-20T21:28:16.999" v="11562" actId="207"/>
          <ac:spMkLst>
            <pc:docMk/>
            <pc:sldMk cId="2576377260" sldId="284"/>
            <ac:spMk id="40" creationId="{75E65DCE-415E-C0C0-B3F7-D3BD0CBE4503}"/>
          </ac:spMkLst>
        </pc:spChg>
        <pc:spChg chg="add mod">
          <ac:chgData name="Adarsh Ramesh" userId="3caa2b4762a0091b" providerId="LiveId" clId="{5C2877BA-3CCD-4C0E-B74A-73C4C05D330D}" dt="2024-09-06T13:25:01.748" v="8240" actId="20577"/>
          <ac:spMkLst>
            <pc:docMk/>
            <pc:sldMk cId="2576377260" sldId="284"/>
            <ac:spMk id="41" creationId="{7D3A50DE-0DC4-82BE-652C-86E715275921}"/>
          </ac:spMkLst>
        </pc:spChg>
        <pc:spChg chg="add mod">
          <ac:chgData name="Adarsh Ramesh" userId="3caa2b4762a0091b" providerId="LiveId" clId="{5C2877BA-3CCD-4C0E-B74A-73C4C05D330D}" dt="2024-09-06T13:26:44.380" v="8383" actId="1036"/>
          <ac:spMkLst>
            <pc:docMk/>
            <pc:sldMk cId="2576377260" sldId="284"/>
            <ac:spMk id="42" creationId="{E8D0078D-0B7C-66D4-372A-5598A40D1B44}"/>
          </ac:spMkLst>
        </pc:spChg>
        <pc:spChg chg="add mod">
          <ac:chgData name="Adarsh Ramesh" userId="3caa2b4762a0091b" providerId="LiveId" clId="{5C2877BA-3CCD-4C0E-B74A-73C4C05D330D}" dt="2024-09-06T13:27:28.173" v="8421" actId="20577"/>
          <ac:spMkLst>
            <pc:docMk/>
            <pc:sldMk cId="2576377260" sldId="284"/>
            <ac:spMk id="43" creationId="{279F04D5-D513-06EB-6012-212A7314E6FA}"/>
          </ac:spMkLst>
        </pc:spChg>
        <pc:cxnChg chg="add mod">
          <ac:chgData name="Adarsh Ramesh" userId="3caa2b4762a0091b" providerId="LiveId" clId="{5C2877BA-3CCD-4C0E-B74A-73C4C05D330D}" dt="2024-09-06T13:21:23.823" v="8096" actId="1035"/>
          <ac:cxnSpMkLst>
            <pc:docMk/>
            <pc:sldMk cId="2576377260" sldId="284"/>
            <ac:cxnSpMk id="13" creationId="{FAD92B6D-E880-1068-3EA0-8E282CD54FBD}"/>
          </ac:cxnSpMkLst>
        </pc:cxnChg>
        <pc:cxnChg chg="add mod">
          <ac:chgData name="Adarsh Ramesh" userId="3caa2b4762a0091b" providerId="LiveId" clId="{5C2877BA-3CCD-4C0E-B74A-73C4C05D330D}" dt="2024-09-20T21:25:44.073" v="11560" actId="693"/>
          <ac:cxnSpMkLst>
            <pc:docMk/>
            <pc:sldMk cId="2576377260" sldId="284"/>
            <ac:cxnSpMk id="15" creationId="{A91E8133-989B-20E9-D843-EA9CFDB125DE}"/>
          </ac:cxnSpMkLst>
        </pc:cxnChg>
        <pc:cxnChg chg="add mod">
          <ac:chgData name="Adarsh Ramesh" userId="3caa2b4762a0091b" providerId="LiveId" clId="{5C2877BA-3CCD-4C0E-B74A-73C4C05D330D}" dt="2024-09-13T17:21:50.235" v="11481" actId="14100"/>
          <ac:cxnSpMkLst>
            <pc:docMk/>
            <pc:sldMk cId="2576377260" sldId="284"/>
            <ac:cxnSpMk id="27" creationId="{E55BD934-2E59-EDE2-0AFA-39CD3AABD0DF}"/>
          </ac:cxnSpMkLst>
        </pc:cxnChg>
        <pc:cxnChg chg="add mod">
          <ac:chgData name="Adarsh Ramesh" userId="3caa2b4762a0091b" providerId="LiveId" clId="{5C2877BA-3CCD-4C0E-B74A-73C4C05D330D}" dt="2024-09-13T17:21:50.235" v="11481" actId="14100"/>
          <ac:cxnSpMkLst>
            <pc:docMk/>
            <pc:sldMk cId="2576377260" sldId="284"/>
            <ac:cxnSpMk id="32" creationId="{4270C8ED-771A-2145-CC0F-C2038BE73ECF}"/>
          </ac:cxnSpMkLst>
        </pc:cxnChg>
      </pc:sldChg>
      <pc:sldChg chg="addSp delSp modSp add mod">
        <pc:chgData name="Adarsh Ramesh" userId="3caa2b4762a0091b" providerId="LiveId" clId="{5C2877BA-3CCD-4C0E-B74A-73C4C05D330D}" dt="2024-09-07T19:14:01.221" v="9538" actId="20577"/>
        <pc:sldMkLst>
          <pc:docMk/>
          <pc:sldMk cId="1122330345" sldId="285"/>
        </pc:sldMkLst>
        <pc:spChg chg="mod">
          <ac:chgData name="Adarsh Ramesh" userId="3caa2b4762a0091b" providerId="LiveId" clId="{5C2877BA-3CCD-4C0E-B74A-73C4C05D330D}" dt="2024-09-07T19:10:33.216" v="9473" actId="20577"/>
          <ac:spMkLst>
            <pc:docMk/>
            <pc:sldMk cId="1122330345" sldId="285"/>
            <ac:spMk id="2" creationId="{00000000-0000-0000-0000-000000000000}"/>
          </ac:spMkLst>
        </pc:spChg>
        <pc:spChg chg="add del mod">
          <ac:chgData name="Adarsh Ramesh" userId="3caa2b4762a0091b" providerId="LiveId" clId="{5C2877BA-3CCD-4C0E-B74A-73C4C05D330D}" dt="2024-09-07T19:13:40.108" v="9520" actId="478"/>
          <ac:spMkLst>
            <pc:docMk/>
            <pc:sldMk cId="1122330345" sldId="285"/>
            <ac:spMk id="3" creationId="{F5808DED-1B0F-4B79-DD44-16AF99A3F0AF}"/>
          </ac:spMkLst>
        </pc:spChg>
        <pc:spChg chg="add del mod">
          <ac:chgData name="Adarsh Ramesh" userId="3caa2b4762a0091b" providerId="LiveId" clId="{5C2877BA-3CCD-4C0E-B74A-73C4C05D330D}" dt="2024-09-07T19:13:53.649" v="9524" actId="478"/>
          <ac:spMkLst>
            <pc:docMk/>
            <pc:sldMk cId="1122330345" sldId="285"/>
            <ac:spMk id="4" creationId="{F7548B13-B232-CDCF-BC65-E2FB158333AA}"/>
          </ac:spMkLst>
        </pc:spChg>
        <pc:spChg chg="add mod">
          <ac:chgData name="Adarsh Ramesh" userId="3caa2b4762a0091b" providerId="LiveId" clId="{5C2877BA-3CCD-4C0E-B74A-73C4C05D330D}" dt="2024-09-07T19:12:16.596" v="9504" actId="14100"/>
          <ac:spMkLst>
            <pc:docMk/>
            <pc:sldMk cId="1122330345" sldId="285"/>
            <ac:spMk id="8" creationId="{880F33EE-19A1-3E9B-4C76-771ABD390FEC}"/>
          </ac:spMkLst>
        </pc:spChg>
        <pc:spChg chg="add mod">
          <ac:chgData name="Adarsh Ramesh" userId="3caa2b4762a0091b" providerId="LiveId" clId="{5C2877BA-3CCD-4C0E-B74A-73C4C05D330D}" dt="2024-09-07T19:12:16.596" v="9504" actId="14100"/>
          <ac:spMkLst>
            <pc:docMk/>
            <pc:sldMk cId="1122330345" sldId="285"/>
            <ac:spMk id="9" creationId="{D415F98F-4E36-48D1-E3E8-A9A49599ECBB}"/>
          </ac:spMkLst>
        </pc:spChg>
        <pc:spChg chg="del mod">
          <ac:chgData name="Adarsh Ramesh" userId="3caa2b4762a0091b" providerId="LiveId" clId="{5C2877BA-3CCD-4C0E-B74A-73C4C05D330D}" dt="2024-09-07T19:10:35.794" v="9474" actId="478"/>
          <ac:spMkLst>
            <pc:docMk/>
            <pc:sldMk cId="1122330345" sldId="285"/>
            <ac:spMk id="12" creationId="{AC035C18-DCCC-DBBA-38C1-0570F742E77C}"/>
          </ac:spMkLst>
        </pc:spChg>
        <pc:spChg chg="del">
          <ac:chgData name="Adarsh Ramesh" userId="3caa2b4762a0091b" providerId="LiveId" clId="{5C2877BA-3CCD-4C0E-B74A-73C4C05D330D}" dt="2024-08-23T13:30:39.888" v="1210" actId="478"/>
          <ac:spMkLst>
            <pc:docMk/>
            <pc:sldMk cId="1122330345" sldId="285"/>
            <ac:spMk id="13" creationId="{456FBECD-3158-9DC1-F7A6-CF147D35B57B}"/>
          </ac:spMkLst>
        </pc:spChg>
        <pc:spChg chg="add mod">
          <ac:chgData name="Adarsh Ramesh" userId="3caa2b4762a0091b" providerId="LiveId" clId="{5C2877BA-3CCD-4C0E-B74A-73C4C05D330D}" dt="2024-09-07T19:13:51.536" v="9523" actId="255"/>
          <ac:spMkLst>
            <pc:docMk/>
            <pc:sldMk cId="1122330345" sldId="285"/>
            <ac:spMk id="13" creationId="{C61BD2C8-1744-DB60-CB81-70C425FB8CB6}"/>
          </ac:spMkLst>
        </pc:spChg>
        <pc:spChg chg="add mod">
          <ac:chgData name="Adarsh Ramesh" userId="3caa2b4762a0091b" providerId="LiveId" clId="{5C2877BA-3CCD-4C0E-B74A-73C4C05D330D}" dt="2024-09-07T19:14:01.221" v="9538" actId="20577"/>
          <ac:spMkLst>
            <pc:docMk/>
            <pc:sldMk cId="1122330345" sldId="285"/>
            <ac:spMk id="14" creationId="{60FCED95-286F-5676-D972-7D2CDAC74FD8}"/>
          </ac:spMkLst>
        </pc:spChg>
        <pc:picChg chg="add mod">
          <ac:chgData name="Adarsh Ramesh" userId="3caa2b4762a0091b" providerId="LiveId" clId="{5C2877BA-3CCD-4C0E-B74A-73C4C05D330D}" dt="2024-09-07T19:12:22.685" v="9514" actId="14100"/>
          <ac:picMkLst>
            <pc:docMk/>
            <pc:sldMk cId="1122330345" sldId="285"/>
            <ac:picMk id="10" creationId="{B05720A9-004F-FC9A-8E40-DCF62B5B3786}"/>
          </ac:picMkLst>
        </pc:picChg>
        <pc:picChg chg="add mod">
          <ac:chgData name="Adarsh Ramesh" userId="3caa2b4762a0091b" providerId="LiveId" clId="{5C2877BA-3CCD-4C0E-B74A-73C4C05D330D}" dt="2024-09-07T19:12:22.685" v="9514" actId="14100"/>
          <ac:picMkLst>
            <pc:docMk/>
            <pc:sldMk cId="1122330345" sldId="285"/>
            <ac:picMk id="11" creationId="{14B136DC-BF8B-E50E-8781-80F99071273C}"/>
          </ac:picMkLst>
        </pc:picChg>
      </pc:sldChg>
      <pc:sldChg chg="addSp delSp modSp add mod">
        <pc:chgData name="Adarsh Ramesh" userId="3caa2b4762a0091b" providerId="LiveId" clId="{5C2877BA-3CCD-4C0E-B74A-73C4C05D330D}" dt="2024-09-10T13:25:05.190" v="10978" actId="14100"/>
        <pc:sldMkLst>
          <pc:docMk/>
          <pc:sldMk cId="1323151750" sldId="286"/>
        </pc:sldMkLst>
        <pc:spChg chg="mod">
          <ac:chgData name="Adarsh Ramesh" userId="3caa2b4762a0091b" providerId="LiveId" clId="{5C2877BA-3CCD-4C0E-B74A-73C4C05D330D}" dt="2024-09-10T13:05:50.072" v="9916" actId="242"/>
          <ac:spMkLst>
            <pc:docMk/>
            <pc:sldMk cId="1323151750" sldId="286"/>
            <ac:spMk id="2" creationId="{00000000-0000-0000-0000-000000000000}"/>
          </ac:spMkLst>
        </pc:spChg>
        <pc:spChg chg="del mod">
          <ac:chgData name="Adarsh Ramesh" userId="3caa2b4762a0091b" providerId="LiveId" clId="{5C2877BA-3CCD-4C0E-B74A-73C4C05D330D}" dt="2024-09-10T13:10:50.324" v="10071" actId="478"/>
          <ac:spMkLst>
            <pc:docMk/>
            <pc:sldMk cId="1323151750" sldId="286"/>
            <ac:spMk id="4" creationId="{00000000-0000-0000-0000-000000000000}"/>
          </ac:spMkLst>
        </pc:spChg>
        <pc:spChg chg="add del mod">
          <ac:chgData name="Adarsh Ramesh" userId="3caa2b4762a0091b" providerId="LiveId" clId="{5C2877BA-3CCD-4C0E-B74A-73C4C05D330D}" dt="2024-09-10T13:11:33.512" v="10165" actId="478"/>
          <ac:spMkLst>
            <pc:docMk/>
            <pc:sldMk cId="1323151750" sldId="286"/>
            <ac:spMk id="5" creationId="{4F82454F-275B-7D54-36A0-D0B72B5C1E2B}"/>
          </ac:spMkLst>
        </pc:spChg>
        <pc:spChg chg="add mod">
          <ac:chgData name="Adarsh Ramesh" userId="3caa2b4762a0091b" providerId="LiveId" clId="{5C2877BA-3CCD-4C0E-B74A-73C4C05D330D}" dt="2024-09-10T13:13:39.089" v="10310" actId="1037"/>
          <ac:spMkLst>
            <pc:docMk/>
            <pc:sldMk cId="1323151750" sldId="286"/>
            <ac:spMk id="6" creationId="{F4B340FD-839A-E89E-262B-425C361DB5E9}"/>
          </ac:spMkLst>
        </pc:spChg>
        <pc:spChg chg="add mod">
          <ac:chgData name="Adarsh Ramesh" userId="3caa2b4762a0091b" providerId="LiveId" clId="{5C2877BA-3CCD-4C0E-B74A-73C4C05D330D}" dt="2024-09-10T13:14:11.586" v="10414" actId="20577"/>
          <ac:spMkLst>
            <pc:docMk/>
            <pc:sldMk cId="1323151750" sldId="286"/>
            <ac:spMk id="11" creationId="{95C6FF9A-2A9B-FC32-D90D-08619175C572}"/>
          </ac:spMkLst>
        </pc:spChg>
        <pc:spChg chg="add mod">
          <ac:chgData name="Adarsh Ramesh" userId="3caa2b4762a0091b" providerId="LiveId" clId="{5C2877BA-3CCD-4C0E-B74A-73C4C05D330D}" dt="2024-09-10T13:14:25.377" v="10474" actId="20577"/>
          <ac:spMkLst>
            <pc:docMk/>
            <pc:sldMk cId="1323151750" sldId="286"/>
            <ac:spMk id="13" creationId="{295A9AB3-65C4-4CCC-2DB8-3C59D97DD9C6}"/>
          </ac:spMkLst>
        </pc:spChg>
        <pc:spChg chg="add mod">
          <ac:chgData name="Adarsh Ramesh" userId="3caa2b4762a0091b" providerId="LiveId" clId="{5C2877BA-3CCD-4C0E-B74A-73C4C05D330D}" dt="2024-09-10T13:14:46.209" v="10585" actId="20577"/>
          <ac:spMkLst>
            <pc:docMk/>
            <pc:sldMk cId="1323151750" sldId="286"/>
            <ac:spMk id="14" creationId="{2C5C257A-F6E4-43DA-0FD2-42CA40BA4331}"/>
          </ac:spMkLst>
        </pc:spChg>
        <pc:picChg chg="add del mod">
          <ac:chgData name="Adarsh Ramesh" userId="3caa2b4762a0091b" providerId="LiveId" clId="{5C2877BA-3CCD-4C0E-B74A-73C4C05D330D}" dt="2024-09-07T19:32:43.911" v="9909" actId="478"/>
          <ac:picMkLst>
            <pc:docMk/>
            <pc:sldMk cId="1323151750" sldId="286"/>
            <ac:picMk id="5" creationId="{3C31B9FC-27C6-29AE-A825-5F25C93A0079}"/>
          </ac:picMkLst>
        </pc:picChg>
        <pc:picChg chg="add mod">
          <ac:chgData name="Adarsh Ramesh" userId="3caa2b4762a0091b" providerId="LiveId" clId="{5C2877BA-3CCD-4C0E-B74A-73C4C05D330D}" dt="2024-09-10T13:12:52.398" v="10239" actId="1035"/>
          <ac:picMkLst>
            <pc:docMk/>
            <pc:sldMk cId="1323151750" sldId="286"/>
            <ac:picMk id="10" creationId="{F7AD3744-7CE0-17A9-6BAC-A77D89358BA6}"/>
          </ac:picMkLst>
        </pc:picChg>
        <pc:picChg chg="add mod">
          <ac:chgData name="Adarsh Ramesh" userId="3caa2b4762a0091b" providerId="LiveId" clId="{5C2877BA-3CCD-4C0E-B74A-73C4C05D330D}" dt="2024-09-10T13:25:05.190" v="10978" actId="14100"/>
          <ac:picMkLst>
            <pc:docMk/>
            <pc:sldMk cId="1323151750" sldId="286"/>
            <ac:picMk id="12" creationId="{EB750AAD-5BDF-686B-A95C-4A9EA37FA961}"/>
          </ac:picMkLst>
        </pc:picChg>
        <pc:picChg chg="add mod">
          <ac:chgData name="Adarsh Ramesh" userId="3caa2b4762a0091b" providerId="LiveId" clId="{5C2877BA-3CCD-4C0E-B74A-73C4C05D330D}" dt="2024-09-10T13:12:41.351" v="10225" actId="14100"/>
          <ac:picMkLst>
            <pc:docMk/>
            <pc:sldMk cId="1323151750" sldId="286"/>
            <ac:picMk id="1026" creationId="{C02015F7-574B-0135-50DF-B355263A059F}"/>
          </ac:picMkLst>
        </pc:picChg>
        <pc:picChg chg="add mod">
          <ac:chgData name="Adarsh Ramesh" userId="3caa2b4762a0091b" providerId="LiveId" clId="{5C2877BA-3CCD-4C0E-B74A-73C4C05D330D}" dt="2024-09-10T13:12:52.398" v="10239" actId="1035"/>
          <ac:picMkLst>
            <pc:docMk/>
            <pc:sldMk cId="1323151750" sldId="286"/>
            <ac:picMk id="5122" creationId="{6E051361-AF08-FA69-34F6-D0AFC6DD66B6}"/>
          </ac:picMkLst>
        </pc:picChg>
      </pc:sldChg>
      <pc:sldChg chg="addSp delSp modSp add mod modNotesTx">
        <pc:chgData name="Adarsh Ramesh" userId="3caa2b4762a0091b" providerId="LiveId" clId="{5C2877BA-3CCD-4C0E-B74A-73C4C05D330D}" dt="2024-09-24T14:51:48.033" v="11589" actId="20577"/>
        <pc:sldMkLst>
          <pc:docMk/>
          <pc:sldMk cId="2461698229" sldId="287"/>
        </pc:sldMkLst>
        <pc:spChg chg="mod">
          <ac:chgData name="Adarsh Ramesh" userId="3caa2b4762a0091b" providerId="LiveId" clId="{5C2877BA-3CCD-4C0E-B74A-73C4C05D330D}" dt="2024-09-10T13:26:37.294" v="10979" actId="242"/>
          <ac:spMkLst>
            <pc:docMk/>
            <pc:sldMk cId="2461698229" sldId="287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8-30T13:44:40.800" v="2205"/>
          <ac:spMkLst>
            <pc:docMk/>
            <pc:sldMk cId="2461698229" sldId="287"/>
            <ac:spMk id="5" creationId="{00000000-0000-0000-0000-000000000000}"/>
          </ac:spMkLst>
        </pc:spChg>
        <pc:spChg chg="mod">
          <ac:chgData name="Adarsh Ramesh" userId="3caa2b4762a0091b" providerId="LiveId" clId="{5C2877BA-3CCD-4C0E-B74A-73C4C05D330D}" dt="2024-09-12T13:25:08.988" v="11138" actId="2711"/>
          <ac:spMkLst>
            <pc:docMk/>
            <pc:sldMk cId="2461698229" sldId="287"/>
            <ac:spMk id="6" creationId="{42BE1110-1489-C8B6-2B41-17C09F9AAEB2}"/>
          </ac:spMkLst>
        </pc:spChg>
        <pc:spChg chg="del">
          <ac:chgData name="Adarsh Ramesh" userId="3caa2b4762a0091b" providerId="LiveId" clId="{5C2877BA-3CCD-4C0E-B74A-73C4C05D330D}" dt="2024-08-23T13:45:22.875" v="2016" actId="478"/>
          <ac:spMkLst>
            <pc:docMk/>
            <pc:sldMk cId="2461698229" sldId="287"/>
            <ac:spMk id="7" creationId="{0533796C-7876-7FAC-966D-7C7BFAD9CAA9}"/>
          </ac:spMkLst>
        </pc:spChg>
        <pc:spChg chg="add mod">
          <ac:chgData name="Adarsh Ramesh" userId="3caa2b4762a0091b" providerId="LiveId" clId="{5C2877BA-3CCD-4C0E-B74A-73C4C05D330D}" dt="2024-09-10T13:29:00.777" v="11028" actId="1038"/>
          <ac:spMkLst>
            <pc:docMk/>
            <pc:sldMk cId="2461698229" sldId="287"/>
            <ac:spMk id="7" creationId="{8CF1D63D-4ECE-0DAC-AAC3-744D1476DAC6}"/>
          </ac:spMkLst>
        </pc:spChg>
        <pc:spChg chg="add mod">
          <ac:chgData name="Adarsh Ramesh" userId="3caa2b4762a0091b" providerId="LiveId" clId="{5C2877BA-3CCD-4C0E-B74A-73C4C05D330D}" dt="2024-09-10T13:29:08.324" v="11030" actId="14100"/>
          <ac:spMkLst>
            <pc:docMk/>
            <pc:sldMk cId="2461698229" sldId="287"/>
            <ac:spMk id="8" creationId="{3C3F4D3B-3096-2A01-61EB-70A2A140D44E}"/>
          </ac:spMkLst>
        </pc:spChg>
        <pc:spChg chg="add mod">
          <ac:chgData name="Adarsh Ramesh" userId="3caa2b4762a0091b" providerId="LiveId" clId="{5C2877BA-3CCD-4C0E-B74A-73C4C05D330D}" dt="2024-09-10T13:29:14.339" v="11032" actId="14100"/>
          <ac:spMkLst>
            <pc:docMk/>
            <pc:sldMk cId="2461698229" sldId="287"/>
            <ac:spMk id="9" creationId="{B05890EF-4FFC-F6DF-ACB3-99DB59CFA66E}"/>
          </ac:spMkLst>
        </pc:spChg>
        <pc:spChg chg="add mod">
          <ac:chgData name="Adarsh Ramesh" userId="3caa2b4762a0091b" providerId="LiveId" clId="{5C2877BA-3CCD-4C0E-B74A-73C4C05D330D}" dt="2024-09-10T13:30:30.361" v="11056" actId="255"/>
          <ac:spMkLst>
            <pc:docMk/>
            <pc:sldMk cId="2461698229" sldId="287"/>
            <ac:spMk id="10" creationId="{1EFCA184-AB40-4856-808F-5DD9CE3A64BE}"/>
          </ac:spMkLst>
        </pc:spChg>
        <pc:picChg chg="add mod">
          <ac:chgData name="Adarsh Ramesh" userId="3caa2b4762a0091b" providerId="LiveId" clId="{5C2877BA-3CCD-4C0E-B74A-73C4C05D330D}" dt="2024-09-10T13:28:05.337" v="10995" actId="1076"/>
          <ac:picMkLst>
            <pc:docMk/>
            <pc:sldMk cId="2461698229" sldId="287"/>
            <ac:picMk id="1026" creationId="{E2573C0D-2647-3108-E5C7-31EE050094AE}"/>
          </ac:picMkLst>
        </pc:picChg>
        <pc:cxnChg chg="del mod">
          <ac:chgData name="Adarsh Ramesh" userId="3caa2b4762a0091b" providerId="LiveId" clId="{5C2877BA-3CCD-4C0E-B74A-73C4C05D330D}" dt="2024-08-23T13:45:21.348" v="2015" actId="478"/>
          <ac:cxnSpMkLst>
            <pc:docMk/>
            <pc:sldMk cId="2461698229" sldId="287"/>
            <ac:cxnSpMk id="9" creationId="{34C69C27-F122-17D7-7EC2-5A3E7F9BDD58}"/>
          </ac:cxnSpMkLst>
        </pc:cxnChg>
        <pc:cxnChg chg="del">
          <ac:chgData name="Adarsh Ramesh" userId="3caa2b4762a0091b" providerId="LiveId" clId="{5C2877BA-3CCD-4C0E-B74A-73C4C05D330D}" dt="2024-08-23T13:45:20.623" v="2014" actId="478"/>
          <ac:cxnSpMkLst>
            <pc:docMk/>
            <pc:sldMk cId="2461698229" sldId="287"/>
            <ac:cxnSpMk id="10" creationId="{1464D823-BA2E-3FD1-9978-8E8B6E1671C0}"/>
          </ac:cxnSpMkLst>
        </pc:cxnChg>
        <pc:cxnChg chg="del">
          <ac:chgData name="Adarsh Ramesh" userId="3caa2b4762a0091b" providerId="LiveId" clId="{5C2877BA-3CCD-4C0E-B74A-73C4C05D330D}" dt="2024-08-23T13:45:18.060" v="2013" actId="478"/>
          <ac:cxnSpMkLst>
            <pc:docMk/>
            <pc:sldMk cId="2461698229" sldId="287"/>
            <ac:cxnSpMk id="11" creationId="{E019A8C3-FFB4-C7AF-7F5D-C76A923DED2C}"/>
          </ac:cxnSpMkLst>
        </pc:cxnChg>
      </pc:sldChg>
      <pc:sldChg chg="addSp delSp modSp add mod">
        <pc:chgData name="Adarsh Ramesh" userId="3caa2b4762a0091b" providerId="LiveId" clId="{5C2877BA-3CCD-4C0E-B74A-73C4C05D330D}" dt="2024-09-13T17:26:14.898" v="11559" actId="20577"/>
        <pc:sldMkLst>
          <pc:docMk/>
          <pc:sldMk cId="3207427113" sldId="288"/>
        </pc:sldMkLst>
        <pc:spChg chg="mod">
          <ac:chgData name="Adarsh Ramesh" userId="3caa2b4762a0091b" providerId="LiveId" clId="{5C2877BA-3CCD-4C0E-B74A-73C4C05D330D}" dt="2024-09-12T13:29:44.372" v="11187" actId="242"/>
          <ac:spMkLst>
            <pc:docMk/>
            <pc:sldMk cId="3207427113" sldId="288"/>
            <ac:spMk id="2" creationId="{00000000-0000-0000-0000-000000000000}"/>
          </ac:spMkLst>
        </pc:spChg>
        <pc:spChg chg="del mod">
          <ac:chgData name="Adarsh Ramesh" userId="3caa2b4762a0091b" providerId="LiveId" clId="{5C2877BA-3CCD-4C0E-B74A-73C4C05D330D}" dt="2024-09-12T13:29:57.076" v="11189" actId="478"/>
          <ac:spMkLst>
            <pc:docMk/>
            <pc:sldMk cId="3207427113" sldId="288"/>
            <ac:spMk id="6" creationId="{42BE1110-1489-C8B6-2B41-17C09F9AAEB2}"/>
          </ac:spMkLst>
        </pc:spChg>
        <pc:spChg chg="add mod">
          <ac:chgData name="Adarsh Ramesh" userId="3caa2b4762a0091b" providerId="LiveId" clId="{5C2877BA-3CCD-4C0E-B74A-73C4C05D330D}" dt="2024-09-13T17:25:59.272" v="11547" actId="255"/>
          <ac:spMkLst>
            <pc:docMk/>
            <pc:sldMk cId="3207427113" sldId="288"/>
            <ac:spMk id="6" creationId="{767CC42A-BFA3-F37D-37C9-14FFB57660CC}"/>
          </ac:spMkLst>
        </pc:spChg>
        <pc:spChg chg="add mod">
          <ac:chgData name="Adarsh Ramesh" userId="3caa2b4762a0091b" providerId="LiveId" clId="{5C2877BA-3CCD-4C0E-B74A-73C4C05D330D}" dt="2024-09-13T17:26:08.358" v="11550" actId="1076"/>
          <ac:spMkLst>
            <pc:docMk/>
            <pc:sldMk cId="3207427113" sldId="288"/>
            <ac:spMk id="11" creationId="{E4F87C0E-CD59-E5D2-B885-F2ED2BDFF076}"/>
          </ac:spMkLst>
        </pc:spChg>
        <pc:spChg chg="add mod">
          <ac:chgData name="Adarsh Ramesh" userId="3caa2b4762a0091b" providerId="LiveId" clId="{5C2877BA-3CCD-4C0E-B74A-73C4C05D330D}" dt="2024-09-13T17:26:14.898" v="11559" actId="20577"/>
          <ac:spMkLst>
            <pc:docMk/>
            <pc:sldMk cId="3207427113" sldId="288"/>
            <ac:spMk id="12" creationId="{62DEDE98-9B2C-C181-DF66-1654B7BE4931}"/>
          </ac:spMkLst>
        </pc:spChg>
        <pc:graphicFrameChg chg="add mod modGraphic">
          <ac:chgData name="Adarsh Ramesh" userId="3caa2b4762a0091b" providerId="LiveId" clId="{5C2877BA-3CCD-4C0E-B74A-73C4C05D330D}" dt="2024-09-12T13:33:12.483" v="11238" actId="1038"/>
          <ac:graphicFrameMkLst>
            <pc:docMk/>
            <pc:sldMk cId="3207427113" sldId="288"/>
            <ac:graphicFrameMk id="7" creationId="{16F89E90-9C41-A11D-B1C0-8F6FFECA3E5E}"/>
          </ac:graphicFrameMkLst>
        </pc:graphicFrameChg>
        <pc:picChg chg="add mod">
          <ac:chgData name="Adarsh Ramesh" userId="3caa2b4762a0091b" providerId="LiveId" clId="{5C2877BA-3CCD-4C0E-B74A-73C4C05D330D}" dt="2024-09-12T13:33:43.030" v="11247" actId="14100"/>
          <ac:picMkLst>
            <pc:docMk/>
            <pc:sldMk cId="3207427113" sldId="288"/>
            <ac:picMk id="8" creationId="{D834D708-4198-6EA0-BFEC-C821237E0520}"/>
          </ac:picMkLst>
        </pc:picChg>
        <pc:picChg chg="add mod">
          <ac:chgData name="Adarsh Ramesh" userId="3caa2b4762a0091b" providerId="LiveId" clId="{5C2877BA-3CCD-4C0E-B74A-73C4C05D330D}" dt="2024-09-12T13:33:22.713" v="11241" actId="14100"/>
          <ac:picMkLst>
            <pc:docMk/>
            <pc:sldMk cId="3207427113" sldId="288"/>
            <ac:picMk id="9" creationId="{EEAAEEF2-3270-E85A-DBE9-665AD774D5BE}"/>
          </ac:picMkLst>
        </pc:picChg>
        <pc:picChg chg="add mod">
          <ac:chgData name="Adarsh Ramesh" userId="3caa2b4762a0091b" providerId="LiveId" clId="{5C2877BA-3CCD-4C0E-B74A-73C4C05D330D}" dt="2024-09-12T13:33:34.078" v="11244" actId="14100"/>
          <ac:picMkLst>
            <pc:docMk/>
            <pc:sldMk cId="3207427113" sldId="288"/>
            <ac:picMk id="10" creationId="{4CBE2846-1A74-4035-7EA6-E2C49F9002D6}"/>
          </ac:picMkLst>
        </pc:picChg>
      </pc:sldChg>
      <pc:sldChg chg="addSp modSp add mod modClrScheme chgLayout">
        <pc:chgData name="Adarsh Ramesh" userId="3caa2b4762a0091b" providerId="LiveId" clId="{5C2877BA-3CCD-4C0E-B74A-73C4C05D330D}" dt="2024-09-12T13:26:39.839" v="11167" actId="1076"/>
        <pc:sldMkLst>
          <pc:docMk/>
          <pc:sldMk cId="3873062809" sldId="289"/>
        </pc:sldMkLst>
        <pc:spChg chg="mod">
          <ac:chgData name="Adarsh Ramesh" userId="3caa2b4762a0091b" providerId="LiveId" clId="{5C2877BA-3CCD-4C0E-B74A-73C4C05D330D}" dt="2024-09-02T15:17:21.102" v="4052" actId="242"/>
          <ac:spMkLst>
            <pc:docMk/>
            <pc:sldMk cId="3873062809" sldId="289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9-01T19:46:38.864" v="3924" actId="26606"/>
          <ac:spMkLst>
            <pc:docMk/>
            <pc:sldMk cId="3873062809" sldId="289"/>
            <ac:spMk id="3" creationId="{00000000-0000-0000-0000-000000000000}"/>
          </ac:spMkLst>
        </pc:spChg>
        <pc:spChg chg="mod">
          <ac:chgData name="Adarsh Ramesh" userId="3caa2b4762a0091b" providerId="LiveId" clId="{5C2877BA-3CCD-4C0E-B74A-73C4C05D330D}" dt="2024-09-01T19:46:38.864" v="3924" actId="26606"/>
          <ac:spMkLst>
            <pc:docMk/>
            <pc:sldMk cId="3873062809" sldId="289"/>
            <ac:spMk id="4" creationId="{00000000-0000-0000-0000-000000000000}"/>
          </ac:spMkLst>
        </pc:spChg>
        <pc:spChg chg="mod">
          <ac:chgData name="Adarsh Ramesh" userId="3caa2b4762a0091b" providerId="LiveId" clId="{5C2877BA-3CCD-4C0E-B74A-73C4C05D330D}" dt="2024-09-01T19:46:38.864" v="3924" actId="26606"/>
          <ac:spMkLst>
            <pc:docMk/>
            <pc:sldMk cId="3873062809" sldId="289"/>
            <ac:spMk id="5" creationId="{00000000-0000-0000-0000-000000000000}"/>
          </ac:spMkLst>
        </pc:spChg>
        <pc:spChg chg="mod ord">
          <ac:chgData name="Adarsh Ramesh" userId="3caa2b4762a0091b" providerId="LiveId" clId="{5C2877BA-3CCD-4C0E-B74A-73C4C05D330D}" dt="2024-09-12T13:25:58.953" v="11158" actId="14100"/>
          <ac:spMkLst>
            <pc:docMk/>
            <pc:sldMk cId="3873062809" sldId="289"/>
            <ac:spMk id="6" creationId="{42BE1110-1489-C8B6-2B41-17C09F9AAEB2}"/>
          </ac:spMkLst>
        </pc:spChg>
        <pc:picChg chg="add mod ord">
          <ac:chgData name="Adarsh Ramesh" userId="3caa2b4762a0091b" providerId="LiveId" clId="{5C2877BA-3CCD-4C0E-B74A-73C4C05D330D}" dt="2024-09-12T13:26:38.452" v="11166" actId="1076"/>
          <ac:picMkLst>
            <pc:docMk/>
            <pc:sldMk cId="3873062809" sldId="289"/>
            <ac:picMk id="2050" creationId="{213D8063-BFCE-A90E-C933-8B645522970F}"/>
          </ac:picMkLst>
        </pc:picChg>
        <pc:picChg chg="add mod">
          <ac:chgData name="Adarsh Ramesh" userId="3caa2b4762a0091b" providerId="LiveId" clId="{5C2877BA-3CCD-4C0E-B74A-73C4C05D330D}" dt="2024-09-12T13:26:39.839" v="11167" actId="1076"/>
          <ac:picMkLst>
            <pc:docMk/>
            <pc:sldMk cId="3873062809" sldId="289"/>
            <ac:picMk id="2052" creationId="{9342A533-82D6-2251-F9CC-42A360CBE244}"/>
          </ac:picMkLst>
        </pc:picChg>
        <pc:picChg chg="add">
          <ac:chgData name="Adarsh Ramesh" userId="3caa2b4762a0091b" providerId="LiveId" clId="{5C2877BA-3CCD-4C0E-B74A-73C4C05D330D}" dt="2024-09-02T15:22:46.349" v="4348"/>
          <ac:picMkLst>
            <pc:docMk/>
            <pc:sldMk cId="3873062809" sldId="289"/>
            <ac:picMk id="2054" creationId="{4958B62B-FB39-DA87-CAB4-E85730E4E78C}"/>
          </ac:picMkLst>
        </pc:picChg>
      </pc:sldChg>
      <pc:sldChg chg="addSp delSp modSp add mod">
        <pc:chgData name="Adarsh Ramesh" userId="3caa2b4762a0091b" providerId="LiveId" clId="{5C2877BA-3CCD-4C0E-B74A-73C4C05D330D}" dt="2024-09-24T15:00:56.622" v="11641" actId="113"/>
        <pc:sldMkLst>
          <pc:docMk/>
          <pc:sldMk cId="2771596578" sldId="290"/>
        </pc:sldMkLst>
        <pc:spChg chg="mod">
          <ac:chgData name="Adarsh Ramesh" userId="3caa2b4762a0091b" providerId="LiveId" clId="{5C2877BA-3CCD-4C0E-B74A-73C4C05D330D}" dt="2024-09-02T15:27:52.623" v="4451" actId="20577"/>
          <ac:spMkLst>
            <pc:docMk/>
            <pc:sldMk cId="2771596578" sldId="290"/>
            <ac:spMk id="2" creationId="{00000000-0000-0000-0000-000000000000}"/>
          </ac:spMkLst>
        </pc:spChg>
        <pc:spChg chg="mod">
          <ac:chgData name="Adarsh Ramesh" userId="3caa2b4762a0091b" providerId="LiveId" clId="{5C2877BA-3CCD-4C0E-B74A-73C4C05D330D}" dt="2024-09-24T15:00:56.622" v="11641" actId="113"/>
          <ac:spMkLst>
            <pc:docMk/>
            <pc:sldMk cId="2771596578" sldId="290"/>
            <ac:spMk id="6" creationId="{42BE1110-1489-C8B6-2B41-17C09F9AAEB2}"/>
          </ac:spMkLst>
        </pc:spChg>
        <pc:spChg chg="add mod">
          <ac:chgData name="Adarsh Ramesh" userId="3caa2b4762a0091b" providerId="LiveId" clId="{5C2877BA-3CCD-4C0E-B74A-73C4C05D330D}" dt="2024-09-12T13:29:05.621" v="11186" actId="12"/>
          <ac:spMkLst>
            <pc:docMk/>
            <pc:sldMk cId="2771596578" sldId="290"/>
            <ac:spMk id="7" creationId="{C1DB641E-AA27-F310-53DC-09E4E03CCD80}"/>
          </ac:spMkLst>
        </pc:spChg>
        <pc:picChg chg="del">
          <ac:chgData name="Adarsh Ramesh" userId="3caa2b4762a0091b" providerId="LiveId" clId="{5C2877BA-3CCD-4C0E-B74A-73C4C05D330D}" dt="2024-09-02T15:27:55.530" v="4452" actId="478"/>
          <ac:picMkLst>
            <pc:docMk/>
            <pc:sldMk cId="2771596578" sldId="290"/>
            <ac:picMk id="2050" creationId="{213D8063-BFCE-A90E-C933-8B645522970F}"/>
          </ac:picMkLst>
        </pc:picChg>
        <pc:picChg chg="del">
          <ac:chgData name="Adarsh Ramesh" userId="3caa2b4762a0091b" providerId="LiveId" clId="{5C2877BA-3CCD-4C0E-B74A-73C4C05D330D}" dt="2024-09-02T15:27:57.146" v="4453" actId="478"/>
          <ac:picMkLst>
            <pc:docMk/>
            <pc:sldMk cId="2771596578" sldId="290"/>
            <ac:picMk id="2052" creationId="{9342A533-82D6-2251-F9CC-42A360CBE244}"/>
          </ac:picMkLst>
        </pc:picChg>
      </pc:sldChg>
      <pc:sldChg chg="delSp modSp add mod">
        <pc:chgData name="Adarsh Ramesh" userId="3caa2b4762a0091b" providerId="LiveId" clId="{5C2877BA-3CCD-4C0E-B74A-73C4C05D330D}" dt="2024-09-13T17:07:54.493" v="11311" actId="122"/>
        <pc:sldMkLst>
          <pc:docMk/>
          <pc:sldMk cId="704195376" sldId="291"/>
        </pc:sldMkLst>
        <pc:spChg chg="mod">
          <ac:chgData name="Adarsh Ramesh" userId="3caa2b4762a0091b" providerId="LiveId" clId="{5C2877BA-3CCD-4C0E-B74A-73C4C05D330D}" dt="2024-09-13T17:07:54.493" v="11311" actId="122"/>
          <ac:spMkLst>
            <pc:docMk/>
            <pc:sldMk cId="704195376" sldId="291"/>
            <ac:spMk id="2" creationId="{00000000-0000-0000-0000-000000000000}"/>
          </ac:spMkLst>
        </pc:spChg>
        <pc:graphicFrameChg chg="del mod">
          <ac:chgData name="Adarsh Ramesh" userId="3caa2b4762a0091b" providerId="LiveId" clId="{5C2877BA-3CCD-4C0E-B74A-73C4C05D330D}" dt="2024-09-13T17:07:45.619" v="11309" actId="478"/>
          <ac:graphicFrameMkLst>
            <pc:docMk/>
            <pc:sldMk cId="704195376" sldId="291"/>
            <ac:graphicFrameMk id="7" creationId="{16F89E90-9C41-A11D-B1C0-8F6FFECA3E5E}"/>
          </ac:graphicFrameMkLst>
        </pc:graphicFrameChg>
        <pc:picChg chg="del">
          <ac:chgData name="Adarsh Ramesh" userId="3caa2b4762a0091b" providerId="LiveId" clId="{5C2877BA-3CCD-4C0E-B74A-73C4C05D330D}" dt="2024-09-13T17:07:48.558" v="11310" actId="478"/>
          <ac:picMkLst>
            <pc:docMk/>
            <pc:sldMk cId="704195376" sldId="291"/>
            <ac:picMk id="8" creationId="{D834D708-4198-6EA0-BFEC-C821237E0520}"/>
          </ac:picMkLst>
        </pc:picChg>
        <pc:picChg chg="del">
          <ac:chgData name="Adarsh Ramesh" userId="3caa2b4762a0091b" providerId="LiveId" clId="{5C2877BA-3CCD-4C0E-B74A-73C4C05D330D}" dt="2024-09-13T17:07:48.558" v="11310" actId="478"/>
          <ac:picMkLst>
            <pc:docMk/>
            <pc:sldMk cId="704195376" sldId="291"/>
            <ac:picMk id="9" creationId="{EEAAEEF2-3270-E85A-DBE9-665AD774D5BE}"/>
          </ac:picMkLst>
        </pc:picChg>
        <pc:picChg chg="del">
          <ac:chgData name="Adarsh Ramesh" userId="3caa2b4762a0091b" providerId="LiveId" clId="{5C2877BA-3CCD-4C0E-B74A-73C4C05D330D}" dt="2024-09-13T17:07:48.558" v="11310" actId="478"/>
          <ac:picMkLst>
            <pc:docMk/>
            <pc:sldMk cId="704195376" sldId="291"/>
            <ac:picMk id="10" creationId="{4CBE2846-1A74-4035-7EA6-E2C49F9002D6}"/>
          </ac:picMkLst>
        </pc:picChg>
      </pc:sldChg>
      <pc:sldChg chg="add del">
        <pc:chgData name="Adarsh Ramesh" userId="3caa2b4762a0091b" providerId="LiveId" clId="{5C2877BA-3CCD-4C0E-B74A-73C4C05D330D}" dt="2024-09-06T13:28:12.970" v="8441" actId="47"/>
        <pc:sldMkLst>
          <pc:docMk/>
          <pc:sldMk cId="2249404471" sldId="291"/>
        </pc:sldMkLst>
      </pc:sldChg>
      <pc:sldChg chg="add del">
        <pc:chgData name="Adarsh Ramesh" userId="3caa2b4762a0091b" providerId="LiveId" clId="{5C2877BA-3CCD-4C0E-B74A-73C4C05D330D}" dt="2024-09-05T13:27:26.008" v="5622" actId="47"/>
        <pc:sldMkLst>
          <pc:docMk/>
          <pc:sldMk cId="2483540338" sldId="291"/>
        </pc:sldMkLst>
      </pc:sldChg>
      <pc:sldChg chg="add">
        <pc:chgData name="Adarsh Ramesh" userId="3caa2b4762a0091b" providerId="LiveId" clId="{5C2877BA-3CCD-4C0E-B74A-73C4C05D330D}" dt="2024-09-24T14:54:58.529" v="11592" actId="2890"/>
        <pc:sldMkLst>
          <pc:docMk/>
          <pc:sldMk cId="3237248681" sldId="292"/>
        </pc:sldMkLst>
      </pc:sldChg>
      <pc:sldChg chg="add del">
        <pc:chgData name="Adarsh Ramesh" userId="3caa2b4762a0091b" providerId="LiveId" clId="{5C2877BA-3CCD-4C0E-B74A-73C4C05D330D}" dt="2024-09-05T13:23:26.328" v="5558" actId="2890"/>
        <pc:sldMkLst>
          <pc:docMk/>
          <pc:sldMk cId="3340887512" sldId="292"/>
        </pc:sldMkLst>
      </pc:sldChg>
      <pc:sldMasterChg chg="modSldLayout">
        <pc:chgData name="Adarsh Ramesh" userId="3caa2b4762a0091b" providerId="LiveId" clId="{5C2877BA-3CCD-4C0E-B74A-73C4C05D330D}" dt="2024-09-13T17:18:39.364" v="11443" actId="1036"/>
        <pc:sldMasterMkLst>
          <pc:docMk/>
          <pc:sldMasterMk cId="2866046469" sldId="2147483648"/>
        </pc:sldMasterMkLst>
        <pc:sldLayoutChg chg="addSp delSp modSp mod">
          <pc:chgData name="Adarsh Ramesh" userId="3caa2b4762a0091b" providerId="LiveId" clId="{5C2877BA-3CCD-4C0E-B74A-73C4C05D330D}" dt="2024-09-13T17:18:39.364" v="11443" actId="1036"/>
          <pc:sldLayoutMkLst>
            <pc:docMk/>
            <pc:sldMasterMk cId="2866046469" sldId="2147483648"/>
            <pc:sldLayoutMk cId="698731021" sldId="2147483649"/>
          </pc:sldLayoutMkLst>
          <pc:spChg chg="mod">
            <ac:chgData name="Adarsh Ramesh" userId="3caa2b4762a0091b" providerId="LiveId" clId="{5C2877BA-3CCD-4C0E-B74A-73C4C05D330D}" dt="2024-09-13T17:16:34.129" v="11360" actId="1037"/>
            <ac:spMkLst>
              <pc:docMk/>
              <pc:sldMasterMk cId="2866046469" sldId="2147483648"/>
              <pc:sldLayoutMk cId="698731021" sldId="2147483649"/>
              <ac:spMk id="2" creationId="{00000000-0000-0000-0000-000000000000}"/>
            </ac:spMkLst>
          </pc:spChg>
          <pc:spChg chg="mod">
            <ac:chgData name="Adarsh Ramesh" userId="3caa2b4762a0091b" providerId="LiveId" clId="{5C2877BA-3CCD-4C0E-B74A-73C4C05D330D}" dt="2024-09-13T17:16:34.129" v="11360" actId="1037"/>
            <ac:spMkLst>
              <pc:docMk/>
              <pc:sldMasterMk cId="2866046469" sldId="2147483648"/>
              <pc:sldLayoutMk cId="698731021" sldId="2147483649"/>
              <ac:spMk id="3" creationId="{00000000-0000-0000-0000-000000000000}"/>
            </ac:spMkLst>
          </pc:spChg>
          <pc:spChg chg="mod">
            <ac:chgData name="Adarsh Ramesh" userId="3caa2b4762a0091b" providerId="LiveId" clId="{5C2877BA-3CCD-4C0E-B74A-73C4C05D330D}" dt="2024-09-13T17:16:25.979" v="11329" actId="1076"/>
            <ac:spMkLst>
              <pc:docMk/>
              <pc:sldMasterMk cId="2866046469" sldId="2147483648"/>
              <pc:sldLayoutMk cId="698731021" sldId="2147483649"/>
              <ac:spMk id="9" creationId="{00000000-0000-0000-0000-000000000000}"/>
            </ac:spMkLst>
          </pc:spChg>
          <pc:picChg chg="add mod ord">
            <ac:chgData name="Adarsh Ramesh" userId="3caa2b4762a0091b" providerId="LiveId" clId="{5C2877BA-3CCD-4C0E-B74A-73C4C05D330D}" dt="2024-09-13T17:18:39.364" v="11443" actId="1036"/>
            <ac:picMkLst>
              <pc:docMk/>
              <pc:sldMasterMk cId="2866046469" sldId="2147483648"/>
              <pc:sldLayoutMk cId="698731021" sldId="2147483649"/>
              <ac:picMk id="5" creationId="{E6148E5A-FC01-767D-BDF3-F4C30BACD486}"/>
            </ac:picMkLst>
          </pc:picChg>
          <pc:picChg chg="del">
            <ac:chgData name="Adarsh Ramesh" userId="3caa2b4762a0091b" providerId="LiveId" clId="{5C2877BA-3CCD-4C0E-B74A-73C4C05D330D}" dt="2024-09-13T17:14:50.141" v="11322" actId="478"/>
            <ac:picMkLst>
              <pc:docMk/>
              <pc:sldMasterMk cId="2866046469" sldId="2147483648"/>
              <pc:sldLayoutMk cId="698731021" sldId="2147483649"/>
              <ac:picMk id="8" creationId="{00000000-0000-0000-0000-000000000000}"/>
            </ac:picMkLst>
          </pc:picChg>
          <pc:picChg chg="add del">
            <ac:chgData name="Adarsh Ramesh" userId="3caa2b4762a0091b" providerId="LiveId" clId="{5C2877BA-3CCD-4C0E-B74A-73C4C05D330D}" dt="2024-09-13T17:14:47.458" v="11321" actId="478"/>
            <ac:picMkLst>
              <pc:docMk/>
              <pc:sldMasterMk cId="2866046469" sldId="2147483648"/>
              <pc:sldLayoutMk cId="698731021" sldId="2147483649"/>
              <ac:picMk id="10" creationId="{00000000-0000-0000-0000-000000000000}"/>
            </ac:picMkLst>
          </pc:picChg>
          <pc:picChg chg="del">
            <ac:chgData name="Adarsh Ramesh" userId="3caa2b4762a0091b" providerId="LiveId" clId="{5C2877BA-3CCD-4C0E-B74A-73C4C05D330D}" dt="2024-09-13T17:14:45.751" v="11320" actId="478"/>
            <ac:picMkLst>
              <pc:docMk/>
              <pc:sldMasterMk cId="2866046469" sldId="2147483648"/>
              <pc:sldLayoutMk cId="698731021" sldId="2147483649"/>
              <ac:picMk id="11" creationId="{00000000-0000-0000-0000-000000000000}"/>
            </ac:picMkLst>
          </pc:picChg>
        </pc:sldLayoutChg>
      </pc:sldMasterChg>
    </pc:docChg>
  </pc:docChgLst>
  <pc:docChgLst>
    <pc:chgData name="Adarsh Ramesh" userId="3caa2b4762a0091b" providerId="LiveId" clId="{3D0A436A-3612-4822-AD2D-38C171EE2CA9}"/>
    <pc:docChg chg="undo redo custSel addSld modSld">
      <pc:chgData name="Adarsh Ramesh" userId="3caa2b4762a0091b" providerId="LiveId" clId="{3D0A436A-3612-4822-AD2D-38C171EE2CA9}" dt="2024-10-05T21:57:56.491" v="2805" actId="207"/>
      <pc:docMkLst>
        <pc:docMk/>
      </pc:docMkLst>
      <pc:sldChg chg="modNotesTx">
        <pc:chgData name="Adarsh Ramesh" userId="3caa2b4762a0091b" providerId="LiveId" clId="{3D0A436A-3612-4822-AD2D-38C171EE2CA9}" dt="2024-09-26T13:11:03.345" v="709" actId="20577"/>
        <pc:sldMkLst>
          <pc:docMk/>
          <pc:sldMk cId="4261546900" sldId="258"/>
        </pc:sldMkLst>
      </pc:sldChg>
      <pc:sldChg chg="modSp mod modNotesTx">
        <pc:chgData name="Adarsh Ramesh" userId="3caa2b4762a0091b" providerId="LiveId" clId="{3D0A436A-3612-4822-AD2D-38C171EE2CA9}" dt="2024-09-30T13:16:50.309" v="2168" actId="1076"/>
        <pc:sldMkLst>
          <pc:docMk/>
          <pc:sldMk cId="2632695608" sldId="276"/>
        </pc:sldMkLst>
        <pc:spChg chg="mod">
          <ac:chgData name="Adarsh Ramesh" userId="3caa2b4762a0091b" providerId="LiveId" clId="{3D0A436A-3612-4822-AD2D-38C171EE2CA9}" dt="2024-09-26T13:20:08.665" v="983" actId="1076"/>
          <ac:spMkLst>
            <pc:docMk/>
            <pc:sldMk cId="2632695608" sldId="276"/>
            <ac:spMk id="6" creationId="{00000000-0000-0000-0000-000000000000}"/>
          </ac:spMkLst>
        </pc:spChg>
        <pc:spChg chg="mod">
          <ac:chgData name="Adarsh Ramesh" userId="3caa2b4762a0091b" providerId="LiveId" clId="{3D0A436A-3612-4822-AD2D-38C171EE2CA9}" dt="2024-09-26T13:20:30.698" v="985" actId="207"/>
          <ac:spMkLst>
            <pc:docMk/>
            <pc:sldMk cId="2632695608" sldId="276"/>
            <ac:spMk id="8" creationId="{E507EC22-E3BD-7109-CB8C-6485FBEADCF2}"/>
          </ac:spMkLst>
        </pc:spChg>
        <pc:picChg chg="mod">
          <ac:chgData name="Adarsh Ramesh" userId="3caa2b4762a0091b" providerId="LiveId" clId="{3D0A436A-3612-4822-AD2D-38C171EE2CA9}" dt="2024-09-30T13:16:50.309" v="2168" actId="1076"/>
          <ac:picMkLst>
            <pc:docMk/>
            <pc:sldMk cId="2632695608" sldId="276"/>
            <ac:picMk id="1026" creationId="{65DC4EA4-8E5F-4610-9096-CB63E21529D5}"/>
          </ac:picMkLst>
        </pc:picChg>
      </pc:sldChg>
      <pc:sldChg chg="modSp mod modAnim modNotesTx">
        <pc:chgData name="Adarsh Ramesh" userId="3caa2b4762a0091b" providerId="LiveId" clId="{3D0A436A-3612-4822-AD2D-38C171EE2CA9}" dt="2024-09-30T13:16:24.444" v="2167" actId="207"/>
        <pc:sldMkLst>
          <pc:docMk/>
          <pc:sldMk cId="4015598340" sldId="277"/>
        </pc:sldMkLst>
        <pc:spChg chg="mod">
          <ac:chgData name="Adarsh Ramesh" userId="3caa2b4762a0091b" providerId="LiveId" clId="{3D0A436A-3612-4822-AD2D-38C171EE2CA9}" dt="2024-09-30T13:16:18.562" v="2165" actId="207"/>
          <ac:spMkLst>
            <pc:docMk/>
            <pc:sldMk cId="4015598340" sldId="277"/>
            <ac:spMk id="2" creationId="{00000000-0000-0000-0000-000000000000}"/>
          </ac:spMkLst>
        </pc:spChg>
        <pc:spChg chg="mod">
          <ac:chgData name="Adarsh Ramesh" userId="3caa2b4762a0091b" providerId="LiveId" clId="{3D0A436A-3612-4822-AD2D-38C171EE2CA9}" dt="2024-09-26T13:15:16.436" v="711" actId="1076"/>
          <ac:spMkLst>
            <pc:docMk/>
            <pc:sldMk cId="4015598340" sldId="277"/>
            <ac:spMk id="16" creationId="{0CBC8E36-3544-4934-F38D-84694CC2951A}"/>
          </ac:spMkLst>
        </pc:spChg>
        <pc:spChg chg="mod">
          <ac:chgData name="Adarsh Ramesh" userId="3caa2b4762a0091b" providerId="LiveId" clId="{3D0A436A-3612-4822-AD2D-38C171EE2CA9}" dt="2024-09-26T13:15:22.928" v="712" actId="1076"/>
          <ac:spMkLst>
            <pc:docMk/>
            <pc:sldMk cId="4015598340" sldId="277"/>
            <ac:spMk id="17" creationId="{D901837A-73A6-3737-3FBD-E662B9F3E402}"/>
          </ac:spMkLst>
        </pc:spChg>
        <pc:spChg chg="mod">
          <ac:chgData name="Adarsh Ramesh" userId="3caa2b4762a0091b" providerId="LiveId" clId="{3D0A436A-3612-4822-AD2D-38C171EE2CA9}" dt="2024-09-30T13:16:24.444" v="2167" actId="207"/>
          <ac:spMkLst>
            <pc:docMk/>
            <pc:sldMk cId="4015598340" sldId="277"/>
            <ac:spMk id="35" creationId="{A67509B3-FA3F-B40C-A0AF-FE2804D2FEDD}"/>
          </ac:spMkLst>
        </pc:spChg>
      </pc:sldChg>
      <pc:sldChg chg="modSp mod">
        <pc:chgData name="Adarsh Ramesh" userId="3caa2b4762a0091b" providerId="LiveId" clId="{3D0A436A-3612-4822-AD2D-38C171EE2CA9}" dt="2024-09-30T13:20:16.292" v="2213" actId="113"/>
        <pc:sldMkLst>
          <pc:docMk/>
          <pc:sldMk cId="129071968" sldId="278"/>
        </pc:sldMkLst>
        <pc:spChg chg="mod">
          <ac:chgData name="Adarsh Ramesh" userId="3caa2b4762a0091b" providerId="LiveId" clId="{3D0A436A-3612-4822-AD2D-38C171EE2CA9}" dt="2024-09-30T13:20:14.536" v="2212" actId="113"/>
          <ac:spMkLst>
            <pc:docMk/>
            <pc:sldMk cId="129071968" sldId="278"/>
            <ac:spMk id="4" creationId="{DF27EA28-91B7-66EE-C280-D4DD43F7D043}"/>
          </ac:spMkLst>
        </pc:spChg>
        <pc:spChg chg="mod">
          <ac:chgData name="Adarsh Ramesh" userId="3caa2b4762a0091b" providerId="LiveId" clId="{3D0A436A-3612-4822-AD2D-38C171EE2CA9}" dt="2024-09-30T13:20:16.292" v="2213" actId="113"/>
          <ac:spMkLst>
            <pc:docMk/>
            <pc:sldMk cId="129071968" sldId="278"/>
            <ac:spMk id="8" creationId="{39DD49E8-4579-96A4-4719-90E53C38FD58}"/>
          </ac:spMkLst>
        </pc:spChg>
        <pc:spChg chg="mod">
          <ac:chgData name="Adarsh Ramesh" userId="3caa2b4762a0091b" providerId="LiveId" clId="{3D0A436A-3612-4822-AD2D-38C171EE2CA9}" dt="2024-09-30T13:19:32.729" v="2210" actId="207"/>
          <ac:spMkLst>
            <pc:docMk/>
            <pc:sldMk cId="129071968" sldId="278"/>
            <ac:spMk id="12" creationId="{AC035C18-DCCC-DBBA-38C1-0570F742E77C}"/>
          </ac:spMkLst>
        </pc:spChg>
        <pc:spChg chg="mod">
          <ac:chgData name="Adarsh Ramesh" userId="3caa2b4762a0091b" providerId="LiveId" clId="{3D0A436A-3612-4822-AD2D-38C171EE2CA9}" dt="2024-09-30T13:20:07.360" v="2211" actId="207"/>
          <ac:spMkLst>
            <pc:docMk/>
            <pc:sldMk cId="129071968" sldId="278"/>
            <ac:spMk id="13" creationId="{456FBECD-3158-9DC1-F7A6-CF147D35B57B}"/>
          </ac:spMkLst>
        </pc:spChg>
        <pc:spChg chg="mod">
          <ac:chgData name="Adarsh Ramesh" userId="3caa2b4762a0091b" providerId="LiveId" clId="{3D0A436A-3612-4822-AD2D-38C171EE2CA9}" dt="2024-09-30T13:17:28.131" v="2169" actId="122"/>
          <ac:spMkLst>
            <pc:docMk/>
            <pc:sldMk cId="129071968" sldId="278"/>
            <ac:spMk id="14" creationId="{D9BE7C18-A4E5-A3CA-3B0B-240FD848A8B9}"/>
          </ac:spMkLst>
        </pc:spChg>
        <pc:spChg chg="mod">
          <ac:chgData name="Adarsh Ramesh" userId="3caa2b4762a0091b" providerId="LiveId" clId="{3D0A436A-3612-4822-AD2D-38C171EE2CA9}" dt="2024-09-30T13:18:01.605" v="2202" actId="113"/>
          <ac:spMkLst>
            <pc:docMk/>
            <pc:sldMk cId="129071968" sldId="278"/>
            <ac:spMk id="15" creationId="{B0DB2E29-AE40-7284-9358-2AB1AA08F346}"/>
          </ac:spMkLst>
        </pc:spChg>
        <pc:picChg chg="mod">
          <ac:chgData name="Adarsh Ramesh" userId="3caa2b4762a0091b" providerId="LiveId" clId="{3D0A436A-3612-4822-AD2D-38C171EE2CA9}" dt="2024-09-30T13:18:30.558" v="2204" actId="14100"/>
          <ac:picMkLst>
            <pc:docMk/>
            <pc:sldMk cId="129071968" sldId="278"/>
            <ac:picMk id="2052" creationId="{C0511FCB-E057-D4E2-2F58-A504D2E3BA46}"/>
          </ac:picMkLst>
        </pc:picChg>
        <pc:picChg chg="mod">
          <ac:chgData name="Adarsh Ramesh" userId="3caa2b4762a0091b" providerId="LiveId" clId="{3D0A436A-3612-4822-AD2D-38C171EE2CA9}" dt="2024-09-30T13:18:26.177" v="2203" actId="14100"/>
          <ac:picMkLst>
            <pc:docMk/>
            <pc:sldMk cId="129071968" sldId="278"/>
            <ac:picMk id="2054" creationId="{FEFEAF0F-8055-1DBA-DDC9-F5B89E7C567C}"/>
          </ac:picMkLst>
        </pc:picChg>
      </pc:sldChg>
      <pc:sldChg chg="modSp mod modNotesTx">
        <pc:chgData name="Adarsh Ramesh" userId="3caa2b4762a0091b" providerId="LiveId" clId="{3D0A436A-3612-4822-AD2D-38C171EE2CA9}" dt="2024-09-30T13:20:29.616" v="2214" actId="1035"/>
        <pc:sldMkLst>
          <pc:docMk/>
          <pc:sldMk cId="2576377260" sldId="284"/>
        </pc:sldMkLst>
        <pc:spChg chg="mod">
          <ac:chgData name="Adarsh Ramesh" userId="3caa2b4762a0091b" providerId="LiveId" clId="{3D0A436A-3612-4822-AD2D-38C171EE2CA9}" dt="2024-09-30T13:20:29.616" v="2214" actId="1035"/>
          <ac:spMkLst>
            <pc:docMk/>
            <pc:sldMk cId="2576377260" sldId="284"/>
            <ac:spMk id="10" creationId="{D4C83E24-2FAF-2666-E115-6D8DAE8DD948}"/>
          </ac:spMkLst>
        </pc:spChg>
        <pc:cxnChg chg="mod">
          <ac:chgData name="Adarsh Ramesh" userId="3caa2b4762a0091b" providerId="LiveId" clId="{3D0A436A-3612-4822-AD2D-38C171EE2CA9}" dt="2024-09-30T13:20:29.616" v="2214" actId="1035"/>
          <ac:cxnSpMkLst>
            <pc:docMk/>
            <pc:sldMk cId="2576377260" sldId="284"/>
            <ac:cxnSpMk id="27" creationId="{E55BD934-2E59-EDE2-0AFA-39CD3AABD0DF}"/>
          </ac:cxnSpMkLst>
        </pc:cxnChg>
        <pc:cxnChg chg="mod">
          <ac:chgData name="Adarsh Ramesh" userId="3caa2b4762a0091b" providerId="LiveId" clId="{3D0A436A-3612-4822-AD2D-38C171EE2CA9}" dt="2024-09-30T13:20:29.616" v="2214" actId="1035"/>
          <ac:cxnSpMkLst>
            <pc:docMk/>
            <pc:sldMk cId="2576377260" sldId="284"/>
            <ac:cxnSpMk id="32" creationId="{4270C8ED-771A-2145-CC0F-C2038BE73ECF}"/>
          </ac:cxnSpMkLst>
        </pc:cxnChg>
      </pc:sldChg>
      <pc:sldChg chg="addSp delSp modSp mod">
        <pc:chgData name="Adarsh Ramesh" userId="3caa2b4762a0091b" providerId="LiveId" clId="{3D0A436A-3612-4822-AD2D-38C171EE2CA9}" dt="2024-09-30T13:14:38.147" v="2161" actId="255"/>
        <pc:sldMkLst>
          <pc:docMk/>
          <pc:sldMk cId="2771596578" sldId="290"/>
        </pc:sldMkLst>
        <pc:spChg chg="mod">
          <ac:chgData name="Adarsh Ramesh" userId="3caa2b4762a0091b" providerId="LiveId" clId="{3D0A436A-3612-4822-AD2D-38C171EE2CA9}" dt="2024-09-30T13:12:27.068" v="2146" actId="20577"/>
          <ac:spMkLst>
            <pc:docMk/>
            <pc:sldMk cId="2771596578" sldId="290"/>
            <ac:spMk id="6" creationId="{42BE1110-1489-C8B6-2B41-17C09F9AAEB2}"/>
          </ac:spMkLst>
        </pc:spChg>
        <pc:spChg chg="mod">
          <ac:chgData name="Adarsh Ramesh" userId="3caa2b4762a0091b" providerId="LiveId" clId="{3D0A436A-3612-4822-AD2D-38C171EE2CA9}" dt="2024-09-30T13:14:38.147" v="2161" actId="255"/>
          <ac:spMkLst>
            <pc:docMk/>
            <pc:sldMk cId="2771596578" sldId="290"/>
            <ac:spMk id="7" creationId="{C1DB641E-AA27-F310-53DC-09E4E03CCD80}"/>
          </ac:spMkLst>
        </pc:spChg>
        <pc:spChg chg="add del mod">
          <ac:chgData name="Adarsh Ramesh" userId="3caa2b4762a0091b" providerId="LiveId" clId="{3D0A436A-3612-4822-AD2D-38C171EE2CA9}" dt="2024-09-27T14:40:33.837" v="2125" actId="478"/>
          <ac:spMkLst>
            <pc:docMk/>
            <pc:sldMk cId="2771596578" sldId="290"/>
            <ac:spMk id="8" creationId="{CDE235FD-8F69-E30A-662A-09C5E3032530}"/>
          </ac:spMkLst>
        </pc:spChg>
        <pc:spChg chg="add mod">
          <ac:chgData name="Adarsh Ramesh" userId="3caa2b4762a0091b" providerId="LiveId" clId="{3D0A436A-3612-4822-AD2D-38C171EE2CA9}" dt="2024-09-30T13:12:49.596" v="2147" actId="1076"/>
          <ac:spMkLst>
            <pc:docMk/>
            <pc:sldMk cId="2771596578" sldId="290"/>
            <ac:spMk id="9" creationId="{7E6B2F25-8E5D-913B-373A-659990415CCB}"/>
          </ac:spMkLst>
        </pc:spChg>
      </pc:sldChg>
      <pc:sldChg chg="modSp mod">
        <pc:chgData name="Adarsh Ramesh" userId="3caa2b4762a0091b" providerId="LiveId" clId="{3D0A436A-3612-4822-AD2D-38C171EE2CA9}" dt="2024-09-30T13:21:51.070" v="2218" actId="20577"/>
        <pc:sldMkLst>
          <pc:docMk/>
          <pc:sldMk cId="3237248681" sldId="292"/>
        </pc:sldMkLst>
        <pc:spChg chg="mod">
          <ac:chgData name="Adarsh Ramesh" userId="3caa2b4762a0091b" providerId="LiveId" clId="{3D0A436A-3612-4822-AD2D-38C171EE2CA9}" dt="2024-09-30T13:21:51.070" v="2218" actId="20577"/>
          <ac:spMkLst>
            <pc:docMk/>
            <pc:sldMk cId="3237248681" sldId="292"/>
            <ac:spMk id="6" creationId="{42BE1110-1489-C8B6-2B41-17C09F9AAEB2}"/>
          </ac:spMkLst>
        </pc:spChg>
      </pc:sldChg>
      <pc:sldChg chg="addSp delSp modSp add mod modNotesTx">
        <pc:chgData name="Adarsh Ramesh" userId="3caa2b4762a0091b" providerId="LiveId" clId="{3D0A436A-3612-4822-AD2D-38C171EE2CA9}" dt="2024-10-05T21:57:56.491" v="2805" actId="207"/>
        <pc:sldMkLst>
          <pc:docMk/>
          <pc:sldMk cId="3977717877" sldId="293"/>
        </pc:sldMkLst>
        <pc:spChg chg="mod">
          <ac:chgData name="Adarsh Ramesh" userId="3caa2b4762a0091b" providerId="LiveId" clId="{3D0A436A-3612-4822-AD2D-38C171EE2CA9}" dt="2024-10-05T21:35:51.139" v="2431" actId="114"/>
          <ac:spMkLst>
            <pc:docMk/>
            <pc:sldMk cId="3977717877" sldId="293"/>
            <ac:spMk id="2" creationId="{00000000-0000-0000-0000-000000000000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3" creationId="{1F5C5F5A-4C95-EFD1-C034-546DA116F584}"/>
          </ac:spMkLst>
        </pc:spChg>
        <pc:spChg chg="add mod ord">
          <ac:chgData name="Adarsh Ramesh" userId="3caa2b4762a0091b" providerId="LiveId" clId="{3D0A436A-3612-4822-AD2D-38C171EE2CA9}" dt="2024-10-05T21:57:40.564" v="2801" actId="1035"/>
          <ac:spMkLst>
            <pc:docMk/>
            <pc:sldMk cId="3977717877" sldId="293"/>
            <ac:spMk id="3" creationId="{614B6696-A505-EF7C-6F86-A7CE542073CD}"/>
          </ac:spMkLst>
        </pc:spChg>
        <pc:spChg chg="add del mod">
          <ac:chgData name="Adarsh Ramesh" userId="3caa2b4762a0091b" providerId="LiveId" clId="{3D0A436A-3612-4822-AD2D-38C171EE2CA9}" dt="2024-10-02T13:34:24.005" v="2277"/>
          <ac:spMkLst>
            <pc:docMk/>
            <pc:sldMk cId="3977717877" sldId="293"/>
            <ac:spMk id="3" creationId="{E472B9A7-5F8F-14C3-AD30-63B543189155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4" creationId="{6D19E965-9953-690F-9AEE-E2C91FFFD196}"/>
          </ac:spMkLst>
        </pc:spChg>
        <pc:spChg chg="add mod ord">
          <ac:chgData name="Adarsh Ramesh" userId="3caa2b4762a0091b" providerId="LiveId" clId="{3D0A436A-3612-4822-AD2D-38C171EE2CA9}" dt="2024-10-05T21:57:40.564" v="2801" actId="1035"/>
          <ac:spMkLst>
            <pc:docMk/>
            <pc:sldMk cId="3977717877" sldId="293"/>
            <ac:spMk id="4" creationId="{F0E0EDFA-51A7-F456-4076-4333709AE00F}"/>
          </ac:spMkLst>
        </pc:spChg>
        <pc:spChg chg="mod">
          <ac:chgData name="Adarsh Ramesh" userId="3caa2b4762a0091b" providerId="LiveId" clId="{3D0A436A-3612-4822-AD2D-38C171EE2CA9}" dt="2024-10-02T13:39:20.014" v="2405" actId="26606"/>
          <ac:spMkLst>
            <pc:docMk/>
            <pc:sldMk cId="3977717877" sldId="293"/>
            <ac:spMk id="5" creationId="{00000000-0000-0000-0000-000000000000}"/>
          </ac:spMkLst>
        </pc:spChg>
        <pc:spChg chg="mod">
          <ac:chgData name="Adarsh Ramesh" userId="3caa2b4762a0091b" providerId="LiveId" clId="{3D0A436A-3612-4822-AD2D-38C171EE2CA9}" dt="2024-10-02T13:39:20.014" v="2405" actId="26606"/>
          <ac:spMkLst>
            <pc:docMk/>
            <pc:sldMk cId="3977717877" sldId="293"/>
            <ac:spMk id="6" creationId="{00000000-0000-0000-0000-000000000000}"/>
          </ac:spMkLst>
        </pc:spChg>
        <pc:spChg chg="mod">
          <ac:chgData name="Adarsh Ramesh" userId="3caa2b4762a0091b" providerId="LiveId" clId="{3D0A436A-3612-4822-AD2D-38C171EE2CA9}" dt="2024-10-02T13:39:20.014" v="2405" actId="26606"/>
          <ac:spMkLst>
            <pc:docMk/>
            <pc:sldMk cId="3977717877" sldId="293"/>
            <ac:spMk id="7" creationId="{00000000-0000-0000-0000-000000000000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8" creationId="{344D05CF-CAD4-A9AC-4FED-556E4FFA3C35}"/>
          </ac:spMkLst>
        </pc:spChg>
        <pc:spChg chg="add mod ord">
          <ac:chgData name="Adarsh Ramesh" userId="3caa2b4762a0091b" providerId="LiveId" clId="{3D0A436A-3612-4822-AD2D-38C171EE2CA9}" dt="2024-10-05T21:57:56.491" v="2805" actId="207"/>
          <ac:spMkLst>
            <pc:docMk/>
            <pc:sldMk cId="3977717877" sldId="293"/>
            <ac:spMk id="8" creationId="{BBF54119-4DF6-2B7A-56D8-7C8632D33B5F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9" creationId="{E6EE4E82-203A-02F2-270A-6CD6E445E1DB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10" creationId="{D4C83E24-2FAF-2666-E115-6D8DAE8DD948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11" creationId="{DBAC1A29-37E7-ED29-2796-E8AF3CCB973D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19" creationId="{FECD3AEC-A210-E1A5-F476-18DBB37AFD60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20" creationId="{211971C4-D89A-0B13-0466-F25400AB4FBE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21" creationId="{5625C224-C36F-F8BA-71E1-23E28D7F5A1B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22" creationId="{436BE0CF-342E-F030-7C45-70E897501BE4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23" creationId="{E596FCEF-D89C-95E4-7046-3CF6B6CF5C45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39" creationId="{08AEBC14-0816-99FE-AB5A-BBF1F671CF9F}"/>
          </ac:spMkLst>
        </pc:spChg>
        <pc:spChg chg="del">
          <ac:chgData name="Adarsh Ramesh" userId="3caa2b4762a0091b" providerId="LiveId" clId="{3D0A436A-3612-4822-AD2D-38C171EE2CA9}" dt="2024-09-30T13:24:45.516" v="2274" actId="478"/>
          <ac:spMkLst>
            <pc:docMk/>
            <pc:sldMk cId="3977717877" sldId="293"/>
            <ac:spMk id="40" creationId="{75E65DCE-415E-C0C0-B3F7-D3BD0CBE4503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41" creationId="{7D3A50DE-0DC4-82BE-652C-86E715275921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42" creationId="{E8D0078D-0B7C-66D4-372A-5598A40D1B44}"/>
          </ac:spMkLst>
        </pc:spChg>
        <pc:spChg chg="del">
          <ac:chgData name="Adarsh Ramesh" userId="3caa2b4762a0091b" providerId="LiveId" clId="{3D0A436A-3612-4822-AD2D-38C171EE2CA9}" dt="2024-09-30T13:24:29.513" v="2273" actId="478"/>
          <ac:spMkLst>
            <pc:docMk/>
            <pc:sldMk cId="3977717877" sldId="293"/>
            <ac:spMk id="43" creationId="{279F04D5-D513-06EB-6012-212A7314E6FA}"/>
          </ac:spMkLst>
        </pc:spChg>
        <pc:picChg chg="add mod">
          <ac:chgData name="Adarsh Ramesh" userId="3caa2b4762a0091b" providerId="LiveId" clId="{3D0A436A-3612-4822-AD2D-38C171EE2CA9}" dt="2024-10-05T21:57:46.553" v="2803" actId="14100"/>
          <ac:picMkLst>
            <pc:docMk/>
            <pc:sldMk cId="3977717877" sldId="293"/>
            <ac:picMk id="10" creationId="{B4CFC853-61CC-5B80-B0FA-D1CBF4390FF4}"/>
          </ac:picMkLst>
        </pc:picChg>
        <pc:picChg chg="add mod ord">
          <ac:chgData name="Adarsh Ramesh" userId="3caa2b4762a0091b" providerId="LiveId" clId="{3D0A436A-3612-4822-AD2D-38C171EE2CA9}" dt="2024-10-05T21:35:56.383" v="2432" actId="1076"/>
          <ac:picMkLst>
            <pc:docMk/>
            <pc:sldMk cId="3977717877" sldId="293"/>
            <ac:picMk id="1026" creationId="{2B01ACD8-D678-CC24-8921-2D55D128514C}"/>
          </ac:picMkLst>
        </pc:picChg>
        <pc:cxnChg chg="del mod">
          <ac:chgData name="Adarsh Ramesh" userId="3caa2b4762a0091b" providerId="LiveId" clId="{3D0A436A-3612-4822-AD2D-38C171EE2CA9}" dt="2024-09-30T13:24:29.513" v="2273" actId="478"/>
          <ac:cxnSpMkLst>
            <pc:docMk/>
            <pc:sldMk cId="3977717877" sldId="293"/>
            <ac:cxnSpMk id="13" creationId="{FAD92B6D-E880-1068-3EA0-8E282CD54FBD}"/>
          </ac:cxnSpMkLst>
        </pc:cxnChg>
        <pc:cxnChg chg="del mod">
          <ac:chgData name="Adarsh Ramesh" userId="3caa2b4762a0091b" providerId="LiveId" clId="{3D0A436A-3612-4822-AD2D-38C171EE2CA9}" dt="2024-09-30T13:24:29.513" v="2273" actId="478"/>
          <ac:cxnSpMkLst>
            <pc:docMk/>
            <pc:sldMk cId="3977717877" sldId="293"/>
            <ac:cxnSpMk id="15" creationId="{A91E8133-989B-20E9-D843-EA9CFDB125DE}"/>
          </ac:cxnSpMkLst>
        </pc:cxnChg>
        <pc:cxnChg chg="del mod">
          <ac:chgData name="Adarsh Ramesh" userId="3caa2b4762a0091b" providerId="LiveId" clId="{3D0A436A-3612-4822-AD2D-38C171EE2CA9}" dt="2024-09-30T13:24:29.513" v="2273" actId="478"/>
          <ac:cxnSpMkLst>
            <pc:docMk/>
            <pc:sldMk cId="3977717877" sldId="293"/>
            <ac:cxnSpMk id="27" creationId="{E55BD934-2E59-EDE2-0AFA-39CD3AABD0DF}"/>
          </ac:cxnSpMkLst>
        </pc:cxnChg>
        <pc:cxnChg chg="del mod">
          <ac:chgData name="Adarsh Ramesh" userId="3caa2b4762a0091b" providerId="LiveId" clId="{3D0A436A-3612-4822-AD2D-38C171EE2CA9}" dt="2024-09-30T13:24:29.513" v="2273" actId="478"/>
          <ac:cxnSpMkLst>
            <pc:docMk/>
            <pc:sldMk cId="3977717877" sldId="293"/>
            <ac:cxnSpMk id="32" creationId="{4270C8ED-771A-2145-CC0F-C2038BE73ECF}"/>
          </ac:cxnSpMkLst>
        </pc:cxnChg>
      </pc:sldChg>
    </pc:docChg>
  </pc:docChgLst>
  <pc:docChgLst>
    <pc:chgData name="Adarsh Ramesh" userId="3caa2b4762a0091b" providerId="LiveId" clId="{BBDCA8CB-5236-4679-9E1A-7150EBAF346D}"/>
    <pc:docChg chg="undo custSel addSld modSld">
      <pc:chgData name="Adarsh Ramesh" userId="3caa2b4762a0091b" providerId="LiveId" clId="{BBDCA8CB-5236-4679-9E1A-7150EBAF346D}" dt="2024-10-06T23:37:00.048" v="215" actId="1076"/>
      <pc:docMkLst>
        <pc:docMk/>
      </pc:docMkLst>
      <pc:sldChg chg="modNotesTx">
        <pc:chgData name="Adarsh Ramesh" userId="3caa2b4762a0091b" providerId="LiveId" clId="{BBDCA8CB-5236-4679-9E1A-7150EBAF346D}" dt="2024-10-05T21:58:52.589" v="0" actId="20577"/>
        <pc:sldMkLst>
          <pc:docMk/>
          <pc:sldMk cId="4261546900" sldId="258"/>
        </pc:sldMkLst>
      </pc:sldChg>
      <pc:sldChg chg="modNotesTx">
        <pc:chgData name="Adarsh Ramesh" userId="3caa2b4762a0091b" providerId="LiveId" clId="{BBDCA8CB-5236-4679-9E1A-7150EBAF346D}" dt="2024-10-05T21:59:04.744" v="2" actId="20577"/>
        <pc:sldMkLst>
          <pc:docMk/>
          <pc:sldMk cId="2632695608" sldId="276"/>
        </pc:sldMkLst>
      </pc:sldChg>
      <pc:sldChg chg="modNotesTx">
        <pc:chgData name="Adarsh Ramesh" userId="3caa2b4762a0091b" providerId="LiveId" clId="{BBDCA8CB-5236-4679-9E1A-7150EBAF346D}" dt="2024-10-05T21:59:01.136" v="1" actId="20577"/>
        <pc:sldMkLst>
          <pc:docMk/>
          <pc:sldMk cId="4015598340" sldId="277"/>
        </pc:sldMkLst>
      </pc:sldChg>
      <pc:sldChg chg="modNotesTx">
        <pc:chgData name="Adarsh Ramesh" userId="3caa2b4762a0091b" providerId="LiveId" clId="{BBDCA8CB-5236-4679-9E1A-7150EBAF346D}" dt="2024-10-05T21:59:08.786" v="3" actId="20577"/>
        <pc:sldMkLst>
          <pc:docMk/>
          <pc:sldMk cId="2576377260" sldId="284"/>
        </pc:sldMkLst>
      </pc:sldChg>
      <pc:sldChg chg="modNotesTx">
        <pc:chgData name="Adarsh Ramesh" userId="3caa2b4762a0091b" providerId="LiveId" clId="{BBDCA8CB-5236-4679-9E1A-7150EBAF346D}" dt="2024-10-05T21:59:18.766" v="4" actId="20577"/>
        <pc:sldMkLst>
          <pc:docMk/>
          <pc:sldMk cId="2461698229" sldId="287"/>
        </pc:sldMkLst>
      </pc:sldChg>
      <pc:sldChg chg="addSp delSp modSp mod">
        <pc:chgData name="Adarsh Ramesh" userId="3caa2b4762a0091b" providerId="LiveId" clId="{BBDCA8CB-5236-4679-9E1A-7150EBAF346D}" dt="2024-10-06T23:29:24.502" v="138" actId="20577"/>
        <pc:sldMkLst>
          <pc:docMk/>
          <pc:sldMk cId="3977717877" sldId="293"/>
        </pc:sldMkLst>
        <pc:spChg chg="mod">
          <ac:chgData name="Adarsh Ramesh" userId="3caa2b4762a0091b" providerId="LiveId" clId="{BBDCA8CB-5236-4679-9E1A-7150EBAF346D}" dt="2024-10-06T23:26:03.524" v="21" actId="14100"/>
          <ac:spMkLst>
            <pc:docMk/>
            <pc:sldMk cId="3977717877" sldId="293"/>
            <ac:spMk id="2" creationId="{00000000-0000-0000-0000-000000000000}"/>
          </ac:spMkLst>
        </pc:spChg>
        <pc:spChg chg="del">
          <ac:chgData name="Adarsh Ramesh" userId="3caa2b4762a0091b" providerId="LiveId" clId="{BBDCA8CB-5236-4679-9E1A-7150EBAF346D}" dt="2024-10-06T23:25:52.564" v="16" actId="478"/>
          <ac:spMkLst>
            <pc:docMk/>
            <pc:sldMk cId="3977717877" sldId="293"/>
            <ac:spMk id="3" creationId="{614B6696-A505-EF7C-6F86-A7CE542073CD}"/>
          </ac:spMkLst>
        </pc:spChg>
        <pc:spChg chg="del">
          <ac:chgData name="Adarsh Ramesh" userId="3caa2b4762a0091b" providerId="LiveId" clId="{BBDCA8CB-5236-4679-9E1A-7150EBAF346D}" dt="2024-10-06T23:25:50.622" v="15" actId="478"/>
          <ac:spMkLst>
            <pc:docMk/>
            <pc:sldMk cId="3977717877" sldId="293"/>
            <ac:spMk id="4" creationId="{F0E0EDFA-51A7-F456-4076-4333709AE00F}"/>
          </ac:spMkLst>
        </pc:spChg>
        <pc:spChg chg="del">
          <ac:chgData name="Adarsh Ramesh" userId="3caa2b4762a0091b" providerId="LiveId" clId="{BBDCA8CB-5236-4679-9E1A-7150EBAF346D}" dt="2024-10-06T23:25:54.227" v="17" actId="478"/>
          <ac:spMkLst>
            <pc:docMk/>
            <pc:sldMk cId="3977717877" sldId="293"/>
            <ac:spMk id="8" creationId="{BBF54119-4DF6-2B7A-56D8-7C8632D33B5F}"/>
          </ac:spMkLst>
        </pc:spChg>
        <pc:spChg chg="add mod">
          <ac:chgData name="Adarsh Ramesh" userId="3caa2b4762a0091b" providerId="LiveId" clId="{BBDCA8CB-5236-4679-9E1A-7150EBAF346D}" dt="2024-10-06T23:27:46.938" v="54" actId="1076"/>
          <ac:spMkLst>
            <pc:docMk/>
            <pc:sldMk cId="3977717877" sldId="293"/>
            <ac:spMk id="9" creationId="{CFF93B9F-EFA2-DE56-3C3E-A476061A5007}"/>
          </ac:spMkLst>
        </pc:spChg>
        <pc:spChg chg="add mod">
          <ac:chgData name="Adarsh Ramesh" userId="3caa2b4762a0091b" providerId="LiveId" clId="{BBDCA8CB-5236-4679-9E1A-7150EBAF346D}" dt="2024-10-06T23:28:05.460" v="67" actId="1038"/>
          <ac:spMkLst>
            <pc:docMk/>
            <pc:sldMk cId="3977717877" sldId="293"/>
            <ac:spMk id="12" creationId="{EE34FDDA-14AE-91A2-D804-E85D50FBCF71}"/>
          </ac:spMkLst>
        </pc:spChg>
        <pc:spChg chg="add mod">
          <ac:chgData name="Adarsh Ramesh" userId="3caa2b4762a0091b" providerId="LiveId" clId="{BBDCA8CB-5236-4679-9E1A-7150EBAF346D}" dt="2024-10-06T23:28:30.975" v="85" actId="14100"/>
          <ac:spMkLst>
            <pc:docMk/>
            <pc:sldMk cId="3977717877" sldId="293"/>
            <ac:spMk id="13" creationId="{73666A38-25FD-6D7B-69A5-A9C96E1C0A24}"/>
          </ac:spMkLst>
        </pc:spChg>
        <pc:spChg chg="add mod">
          <ac:chgData name="Adarsh Ramesh" userId="3caa2b4762a0091b" providerId="LiveId" clId="{BBDCA8CB-5236-4679-9E1A-7150EBAF346D}" dt="2024-10-06T23:29:08.501" v="120" actId="20577"/>
          <ac:spMkLst>
            <pc:docMk/>
            <pc:sldMk cId="3977717877" sldId="293"/>
            <ac:spMk id="14" creationId="{FFB8A62F-E0D1-4B0A-820A-EEA5778FCB6C}"/>
          </ac:spMkLst>
        </pc:spChg>
        <pc:spChg chg="add mod">
          <ac:chgData name="Adarsh Ramesh" userId="3caa2b4762a0091b" providerId="LiveId" clId="{BBDCA8CB-5236-4679-9E1A-7150EBAF346D}" dt="2024-10-06T23:29:24.502" v="138" actId="20577"/>
          <ac:spMkLst>
            <pc:docMk/>
            <pc:sldMk cId="3977717877" sldId="293"/>
            <ac:spMk id="15" creationId="{FEA9D4E0-AB8C-233B-07F6-E6A8EE0E1C9C}"/>
          </ac:spMkLst>
        </pc:spChg>
        <pc:picChg chg="del">
          <ac:chgData name="Adarsh Ramesh" userId="3caa2b4762a0091b" providerId="LiveId" clId="{BBDCA8CB-5236-4679-9E1A-7150EBAF346D}" dt="2024-10-06T23:25:48.749" v="14" actId="478"/>
          <ac:picMkLst>
            <pc:docMk/>
            <pc:sldMk cId="3977717877" sldId="293"/>
            <ac:picMk id="10" creationId="{B4CFC853-61CC-5B80-B0FA-D1CBF4390FF4}"/>
          </ac:picMkLst>
        </pc:picChg>
        <pc:picChg chg="add mod ord modCrop">
          <ac:chgData name="Adarsh Ramesh" userId="3caa2b4762a0091b" providerId="LiveId" clId="{BBDCA8CB-5236-4679-9E1A-7150EBAF346D}" dt="2024-10-06T23:27:40.147" v="53" actId="167"/>
          <ac:picMkLst>
            <pc:docMk/>
            <pc:sldMk cId="3977717877" sldId="293"/>
            <ac:picMk id="11" creationId="{55C35609-5FB4-29CB-7BAA-8FB12CA7247F}"/>
          </ac:picMkLst>
        </pc:picChg>
        <pc:picChg chg="mod modCrop">
          <ac:chgData name="Adarsh Ramesh" userId="3caa2b4762a0091b" providerId="LiveId" clId="{BBDCA8CB-5236-4679-9E1A-7150EBAF346D}" dt="2024-10-06T23:26:58.186" v="35" actId="1076"/>
          <ac:picMkLst>
            <pc:docMk/>
            <pc:sldMk cId="3977717877" sldId="293"/>
            <ac:picMk id="1026" creationId="{2B01ACD8-D678-CC24-8921-2D55D128514C}"/>
          </ac:picMkLst>
        </pc:picChg>
      </pc:sldChg>
      <pc:sldChg chg="addSp delSp modSp add mod">
        <pc:chgData name="Adarsh Ramesh" userId="3caa2b4762a0091b" providerId="LiveId" clId="{BBDCA8CB-5236-4679-9E1A-7150EBAF346D}" dt="2024-10-06T23:37:00.048" v="215" actId="1076"/>
        <pc:sldMkLst>
          <pc:docMk/>
          <pc:sldMk cId="711132985" sldId="294"/>
        </pc:sldMkLst>
        <pc:spChg chg="mod">
          <ac:chgData name="Adarsh Ramesh" userId="3caa2b4762a0091b" providerId="LiveId" clId="{BBDCA8CB-5236-4679-9E1A-7150EBAF346D}" dt="2024-10-06T23:29:39.059" v="140" actId="20577"/>
          <ac:spMkLst>
            <pc:docMk/>
            <pc:sldMk cId="711132985" sldId="294"/>
            <ac:spMk id="2" creationId="{00000000-0000-0000-0000-000000000000}"/>
          </ac:spMkLst>
        </pc:spChg>
        <pc:spChg chg="del">
          <ac:chgData name="Adarsh Ramesh" userId="3caa2b4762a0091b" providerId="LiveId" clId="{BBDCA8CB-5236-4679-9E1A-7150EBAF346D}" dt="2024-10-06T23:29:41.903" v="141" actId="478"/>
          <ac:spMkLst>
            <pc:docMk/>
            <pc:sldMk cId="711132985" sldId="294"/>
            <ac:spMk id="9" creationId="{CFF93B9F-EFA2-DE56-3C3E-A476061A5007}"/>
          </ac:spMkLst>
        </pc:spChg>
        <pc:spChg chg="add mod">
          <ac:chgData name="Adarsh Ramesh" userId="3caa2b4762a0091b" providerId="LiveId" clId="{BBDCA8CB-5236-4679-9E1A-7150EBAF346D}" dt="2024-10-06T23:36:58.265" v="214" actId="1036"/>
          <ac:spMkLst>
            <pc:docMk/>
            <pc:sldMk cId="711132985" sldId="294"/>
            <ac:spMk id="12" creationId="{96D7523D-C0C6-0EDA-7714-A8BED2A34EFA}"/>
          </ac:spMkLst>
        </pc:spChg>
        <pc:picChg chg="add mod">
          <ac:chgData name="Adarsh Ramesh" userId="3caa2b4762a0091b" providerId="LiveId" clId="{BBDCA8CB-5236-4679-9E1A-7150EBAF346D}" dt="2024-10-06T23:37:00.048" v="215" actId="1076"/>
          <ac:picMkLst>
            <pc:docMk/>
            <pc:sldMk cId="711132985" sldId="294"/>
            <ac:picMk id="11" creationId="{D78951F3-6949-3363-0310-059B846EAB37}"/>
          </ac:picMkLst>
        </pc:picChg>
        <pc:picChg chg="del">
          <ac:chgData name="Adarsh Ramesh" userId="3caa2b4762a0091b" providerId="LiveId" clId="{BBDCA8CB-5236-4679-9E1A-7150EBAF346D}" dt="2024-10-06T23:29:31.980" v="139" actId="478"/>
          <ac:picMkLst>
            <pc:docMk/>
            <pc:sldMk cId="711132985" sldId="294"/>
            <ac:picMk id="1026" creationId="{2B01ACD8-D678-CC24-8921-2D55D128514C}"/>
          </ac:picMkLst>
        </pc:picChg>
        <pc:picChg chg="add">
          <ac:chgData name="Adarsh Ramesh" userId="3caa2b4762a0091b" providerId="LiveId" clId="{BBDCA8CB-5236-4679-9E1A-7150EBAF346D}" dt="2024-10-06T23:36:19.844" v="145"/>
          <ac:picMkLst>
            <pc:docMk/>
            <pc:sldMk cId="711132985" sldId="294"/>
            <ac:picMk id="1028" creationId="{22657FC0-2B45-F35B-2F37-BBBA98BB9E6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28A3D-E2C1-4321-ABC6-529E59ED5B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B32538-C669-478F-A1A6-B695D098C7C5}">
      <dgm:prSet phldrT="[Text]"/>
      <dgm:spPr/>
      <dgm:t>
        <a:bodyPr/>
        <a:lstStyle/>
        <a:p>
          <a:r>
            <a:rPr lang="en-US" dirty="0"/>
            <a:t>Predictions</a:t>
          </a:r>
        </a:p>
      </dgm:t>
    </dgm:pt>
    <dgm:pt modelId="{7BB610A2-3A6A-44D3-8DBE-CA6EB00DA526}" type="parTrans" cxnId="{34B28262-0204-442E-BC72-15A97A4E6433}">
      <dgm:prSet/>
      <dgm:spPr/>
      <dgm:t>
        <a:bodyPr/>
        <a:lstStyle/>
        <a:p>
          <a:endParaRPr lang="en-US"/>
        </a:p>
      </dgm:t>
    </dgm:pt>
    <dgm:pt modelId="{B6AAB654-9A1C-4432-8B80-7CF178736B69}" type="sibTrans" cxnId="{34B28262-0204-442E-BC72-15A97A4E6433}">
      <dgm:prSet/>
      <dgm:spPr/>
      <dgm:t>
        <a:bodyPr/>
        <a:lstStyle/>
        <a:p>
          <a:endParaRPr lang="en-US"/>
        </a:p>
      </dgm:t>
    </dgm:pt>
    <dgm:pt modelId="{81F46851-C59E-492D-96E5-1A4BFA882C34}">
      <dgm:prSet phldrT="[Text]"/>
      <dgm:spPr/>
      <dgm:t>
        <a:bodyPr/>
        <a:lstStyle/>
        <a:p>
          <a:r>
            <a:rPr lang="en-US" dirty="0"/>
            <a:t>Content Generation</a:t>
          </a:r>
        </a:p>
      </dgm:t>
    </dgm:pt>
    <dgm:pt modelId="{D40DAC0D-ABFF-4325-94AA-5BF9CD16C320}" type="parTrans" cxnId="{DEE9BF7E-DDE5-47BD-B26C-5268586D3616}">
      <dgm:prSet/>
      <dgm:spPr/>
      <dgm:t>
        <a:bodyPr/>
        <a:lstStyle/>
        <a:p>
          <a:endParaRPr lang="en-US"/>
        </a:p>
      </dgm:t>
    </dgm:pt>
    <dgm:pt modelId="{64FA4A2F-BC19-4352-923D-72356ACCE71C}" type="sibTrans" cxnId="{DEE9BF7E-DDE5-47BD-B26C-5268586D3616}">
      <dgm:prSet/>
      <dgm:spPr/>
      <dgm:t>
        <a:bodyPr/>
        <a:lstStyle/>
        <a:p>
          <a:endParaRPr lang="en-US"/>
        </a:p>
      </dgm:t>
    </dgm:pt>
    <dgm:pt modelId="{09B4082D-99DE-4183-AF79-F0D4DFD050B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Decision Making</a:t>
          </a:r>
        </a:p>
      </dgm:t>
    </dgm:pt>
    <dgm:pt modelId="{768EDC52-AADD-4455-8EBD-8BCA2A2DD51C}" type="parTrans" cxnId="{5B447A88-3CFF-4876-8D02-60AA3AF0BDAC}">
      <dgm:prSet/>
      <dgm:spPr/>
      <dgm:t>
        <a:bodyPr/>
        <a:lstStyle/>
        <a:p>
          <a:endParaRPr lang="en-US"/>
        </a:p>
      </dgm:t>
    </dgm:pt>
    <dgm:pt modelId="{710D677B-B503-4660-BC2D-21BAD9DEAD91}" type="sibTrans" cxnId="{5B447A88-3CFF-4876-8D02-60AA3AF0BDAC}">
      <dgm:prSet/>
      <dgm:spPr/>
      <dgm:t>
        <a:bodyPr/>
        <a:lstStyle/>
        <a:p>
          <a:endParaRPr lang="en-US"/>
        </a:p>
      </dgm:t>
    </dgm:pt>
    <dgm:pt modelId="{6E2D9AC4-9100-44CA-8509-2C4B561444E9}" type="pres">
      <dgm:prSet presAssocID="{7A228A3D-E2C1-4321-ABC6-529E59ED5B38}" presName="Name0" presStyleCnt="0">
        <dgm:presLayoutVars>
          <dgm:dir/>
          <dgm:resizeHandles val="exact"/>
        </dgm:presLayoutVars>
      </dgm:prSet>
      <dgm:spPr/>
    </dgm:pt>
    <dgm:pt modelId="{4A534138-8BF9-40DA-AD66-2034AEBD6824}" type="pres">
      <dgm:prSet presAssocID="{4AB32538-C669-478F-A1A6-B695D098C7C5}" presName="node" presStyleLbl="node1" presStyleIdx="0" presStyleCnt="3">
        <dgm:presLayoutVars>
          <dgm:bulletEnabled val="1"/>
        </dgm:presLayoutVars>
      </dgm:prSet>
      <dgm:spPr/>
    </dgm:pt>
    <dgm:pt modelId="{ECC966DB-EFEC-4F65-BE14-ADF6B446C935}" type="pres">
      <dgm:prSet presAssocID="{B6AAB654-9A1C-4432-8B80-7CF178736B69}" presName="sibTrans" presStyleLbl="sibTrans2D1" presStyleIdx="0" presStyleCnt="2"/>
      <dgm:spPr/>
    </dgm:pt>
    <dgm:pt modelId="{5DDD6D4B-7ECC-4E6D-B1C9-51B3239B4675}" type="pres">
      <dgm:prSet presAssocID="{B6AAB654-9A1C-4432-8B80-7CF178736B69}" presName="connectorText" presStyleLbl="sibTrans2D1" presStyleIdx="0" presStyleCnt="2"/>
      <dgm:spPr/>
    </dgm:pt>
    <dgm:pt modelId="{E62E120C-F68E-4C22-ABC8-10358567CAD7}" type="pres">
      <dgm:prSet presAssocID="{81F46851-C59E-492D-96E5-1A4BFA882C34}" presName="node" presStyleLbl="node1" presStyleIdx="1" presStyleCnt="3">
        <dgm:presLayoutVars>
          <dgm:bulletEnabled val="1"/>
        </dgm:presLayoutVars>
      </dgm:prSet>
      <dgm:spPr/>
    </dgm:pt>
    <dgm:pt modelId="{05A01F96-4008-4374-9CEE-D08E5357BB86}" type="pres">
      <dgm:prSet presAssocID="{64FA4A2F-BC19-4352-923D-72356ACCE71C}" presName="sibTrans" presStyleLbl="sibTrans2D1" presStyleIdx="1" presStyleCnt="2"/>
      <dgm:spPr/>
    </dgm:pt>
    <dgm:pt modelId="{6610C003-481D-43F8-8839-3CBC195A29ED}" type="pres">
      <dgm:prSet presAssocID="{64FA4A2F-BC19-4352-923D-72356ACCE71C}" presName="connectorText" presStyleLbl="sibTrans2D1" presStyleIdx="1" presStyleCnt="2"/>
      <dgm:spPr/>
    </dgm:pt>
    <dgm:pt modelId="{95F7A736-2A59-4E25-9C15-3573CD28B640}" type="pres">
      <dgm:prSet presAssocID="{09B4082D-99DE-4183-AF79-F0D4DFD050BC}" presName="node" presStyleLbl="node1" presStyleIdx="2" presStyleCnt="3">
        <dgm:presLayoutVars>
          <dgm:bulletEnabled val="1"/>
        </dgm:presLayoutVars>
      </dgm:prSet>
      <dgm:spPr/>
    </dgm:pt>
  </dgm:ptLst>
  <dgm:cxnLst>
    <dgm:cxn modelId="{F599DF14-EADA-466C-B703-6F970301DA0D}" type="presOf" srcId="{B6AAB654-9A1C-4432-8B80-7CF178736B69}" destId="{5DDD6D4B-7ECC-4E6D-B1C9-51B3239B4675}" srcOrd="1" destOrd="0" presId="urn:microsoft.com/office/officeart/2005/8/layout/process1"/>
    <dgm:cxn modelId="{5C143240-E9E2-4C2E-BD45-02CCDAB973BE}" type="presOf" srcId="{64FA4A2F-BC19-4352-923D-72356ACCE71C}" destId="{6610C003-481D-43F8-8839-3CBC195A29ED}" srcOrd="1" destOrd="0" presId="urn:microsoft.com/office/officeart/2005/8/layout/process1"/>
    <dgm:cxn modelId="{34B28262-0204-442E-BC72-15A97A4E6433}" srcId="{7A228A3D-E2C1-4321-ABC6-529E59ED5B38}" destId="{4AB32538-C669-478F-A1A6-B695D098C7C5}" srcOrd="0" destOrd="0" parTransId="{7BB610A2-3A6A-44D3-8DBE-CA6EB00DA526}" sibTransId="{B6AAB654-9A1C-4432-8B80-7CF178736B69}"/>
    <dgm:cxn modelId="{CA771779-4950-4E56-BA4D-DC506C8FBACB}" type="presOf" srcId="{7A228A3D-E2C1-4321-ABC6-529E59ED5B38}" destId="{6E2D9AC4-9100-44CA-8509-2C4B561444E9}" srcOrd="0" destOrd="0" presId="urn:microsoft.com/office/officeart/2005/8/layout/process1"/>
    <dgm:cxn modelId="{DEE9BF7E-DDE5-47BD-B26C-5268586D3616}" srcId="{7A228A3D-E2C1-4321-ABC6-529E59ED5B38}" destId="{81F46851-C59E-492D-96E5-1A4BFA882C34}" srcOrd="1" destOrd="0" parTransId="{D40DAC0D-ABFF-4325-94AA-5BF9CD16C320}" sibTransId="{64FA4A2F-BC19-4352-923D-72356ACCE71C}"/>
    <dgm:cxn modelId="{5B447A88-3CFF-4876-8D02-60AA3AF0BDAC}" srcId="{7A228A3D-E2C1-4321-ABC6-529E59ED5B38}" destId="{09B4082D-99DE-4183-AF79-F0D4DFD050BC}" srcOrd="2" destOrd="0" parTransId="{768EDC52-AADD-4455-8EBD-8BCA2A2DD51C}" sibTransId="{710D677B-B503-4660-BC2D-21BAD9DEAD91}"/>
    <dgm:cxn modelId="{4140E28A-77CF-438B-A11B-F946445D1563}" type="presOf" srcId="{4AB32538-C669-478F-A1A6-B695D098C7C5}" destId="{4A534138-8BF9-40DA-AD66-2034AEBD6824}" srcOrd="0" destOrd="0" presId="urn:microsoft.com/office/officeart/2005/8/layout/process1"/>
    <dgm:cxn modelId="{A145AEA5-0CDA-4599-9B75-2F6E7C482F30}" type="presOf" srcId="{09B4082D-99DE-4183-AF79-F0D4DFD050BC}" destId="{95F7A736-2A59-4E25-9C15-3573CD28B640}" srcOrd="0" destOrd="0" presId="urn:microsoft.com/office/officeart/2005/8/layout/process1"/>
    <dgm:cxn modelId="{29E5A2AA-1A64-4735-9005-EC2F59B8D9EF}" type="presOf" srcId="{64FA4A2F-BC19-4352-923D-72356ACCE71C}" destId="{05A01F96-4008-4374-9CEE-D08E5357BB86}" srcOrd="0" destOrd="0" presId="urn:microsoft.com/office/officeart/2005/8/layout/process1"/>
    <dgm:cxn modelId="{8C90BEC3-9C34-4988-83FE-370A3A45BA61}" type="presOf" srcId="{B6AAB654-9A1C-4432-8B80-7CF178736B69}" destId="{ECC966DB-EFEC-4F65-BE14-ADF6B446C935}" srcOrd="0" destOrd="0" presId="urn:microsoft.com/office/officeart/2005/8/layout/process1"/>
    <dgm:cxn modelId="{EACC36ED-70A7-4E0F-BD25-2F9DD3792D7A}" type="presOf" srcId="{81F46851-C59E-492D-96E5-1A4BFA882C34}" destId="{E62E120C-F68E-4C22-ABC8-10358567CAD7}" srcOrd="0" destOrd="0" presId="urn:microsoft.com/office/officeart/2005/8/layout/process1"/>
    <dgm:cxn modelId="{D958F5E0-A8A2-46AB-ACB5-C00DD866F278}" type="presParOf" srcId="{6E2D9AC4-9100-44CA-8509-2C4B561444E9}" destId="{4A534138-8BF9-40DA-AD66-2034AEBD6824}" srcOrd="0" destOrd="0" presId="urn:microsoft.com/office/officeart/2005/8/layout/process1"/>
    <dgm:cxn modelId="{CE845384-F122-495D-8F09-143BA95179B9}" type="presParOf" srcId="{6E2D9AC4-9100-44CA-8509-2C4B561444E9}" destId="{ECC966DB-EFEC-4F65-BE14-ADF6B446C935}" srcOrd="1" destOrd="0" presId="urn:microsoft.com/office/officeart/2005/8/layout/process1"/>
    <dgm:cxn modelId="{1074DE93-0171-4AB9-8144-5F09F15A9611}" type="presParOf" srcId="{ECC966DB-EFEC-4F65-BE14-ADF6B446C935}" destId="{5DDD6D4B-7ECC-4E6D-B1C9-51B3239B4675}" srcOrd="0" destOrd="0" presId="urn:microsoft.com/office/officeart/2005/8/layout/process1"/>
    <dgm:cxn modelId="{EF692315-9437-4BB9-A833-1413A44F7FDA}" type="presParOf" srcId="{6E2D9AC4-9100-44CA-8509-2C4B561444E9}" destId="{E62E120C-F68E-4C22-ABC8-10358567CAD7}" srcOrd="2" destOrd="0" presId="urn:microsoft.com/office/officeart/2005/8/layout/process1"/>
    <dgm:cxn modelId="{03B5A0B5-69F6-4000-95F9-0A11C11E23D9}" type="presParOf" srcId="{6E2D9AC4-9100-44CA-8509-2C4B561444E9}" destId="{05A01F96-4008-4374-9CEE-D08E5357BB86}" srcOrd="3" destOrd="0" presId="urn:microsoft.com/office/officeart/2005/8/layout/process1"/>
    <dgm:cxn modelId="{B169174A-A772-4F28-B9C2-F2AACCD18CEF}" type="presParOf" srcId="{05A01F96-4008-4374-9CEE-D08E5357BB86}" destId="{6610C003-481D-43F8-8839-3CBC195A29ED}" srcOrd="0" destOrd="0" presId="urn:microsoft.com/office/officeart/2005/8/layout/process1"/>
    <dgm:cxn modelId="{4536FD4F-443C-4F7D-AB42-F6579B8A7FDF}" type="presParOf" srcId="{6E2D9AC4-9100-44CA-8509-2C4B561444E9}" destId="{95F7A736-2A59-4E25-9C15-3573CD28B6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34138-8BF9-40DA-AD66-2034AEBD6824}">
      <dsp:nvSpPr>
        <dsp:cNvPr id="0" name=""/>
        <dsp:cNvSpPr/>
      </dsp:nvSpPr>
      <dsp:spPr>
        <a:xfrm>
          <a:off x="9677" y="0"/>
          <a:ext cx="2892428" cy="1549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Predictions</a:t>
          </a:r>
        </a:p>
      </dsp:txBody>
      <dsp:txXfrm>
        <a:off x="55065" y="45388"/>
        <a:ext cx="2801652" cy="1458899"/>
      </dsp:txXfrm>
    </dsp:sp>
    <dsp:sp modelId="{ECC966DB-EFEC-4F65-BE14-ADF6B446C935}">
      <dsp:nvSpPr>
        <dsp:cNvPr id="0" name=""/>
        <dsp:cNvSpPr/>
      </dsp:nvSpPr>
      <dsp:spPr>
        <a:xfrm>
          <a:off x="3191348" y="416176"/>
          <a:ext cx="613194" cy="7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191348" y="559640"/>
        <a:ext cx="429236" cy="430394"/>
      </dsp:txXfrm>
    </dsp:sp>
    <dsp:sp modelId="{E62E120C-F68E-4C22-ABC8-10358567CAD7}">
      <dsp:nvSpPr>
        <dsp:cNvPr id="0" name=""/>
        <dsp:cNvSpPr/>
      </dsp:nvSpPr>
      <dsp:spPr>
        <a:xfrm>
          <a:off x="4059077" y="0"/>
          <a:ext cx="2892428" cy="1549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Content Generation</a:t>
          </a:r>
        </a:p>
      </dsp:txBody>
      <dsp:txXfrm>
        <a:off x="4104465" y="45388"/>
        <a:ext cx="2801652" cy="1458899"/>
      </dsp:txXfrm>
    </dsp:sp>
    <dsp:sp modelId="{05A01F96-4008-4374-9CEE-D08E5357BB86}">
      <dsp:nvSpPr>
        <dsp:cNvPr id="0" name=""/>
        <dsp:cNvSpPr/>
      </dsp:nvSpPr>
      <dsp:spPr>
        <a:xfrm>
          <a:off x="7240749" y="416176"/>
          <a:ext cx="613194" cy="7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240749" y="559640"/>
        <a:ext cx="429236" cy="430394"/>
      </dsp:txXfrm>
    </dsp:sp>
    <dsp:sp modelId="{95F7A736-2A59-4E25-9C15-3573CD28B640}">
      <dsp:nvSpPr>
        <dsp:cNvPr id="0" name=""/>
        <dsp:cNvSpPr/>
      </dsp:nvSpPr>
      <dsp:spPr>
        <a:xfrm>
          <a:off x="8108477" y="0"/>
          <a:ext cx="2892428" cy="154967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Decision Making</a:t>
          </a:r>
        </a:p>
      </dsp:txBody>
      <dsp:txXfrm>
        <a:off x="8153865" y="45388"/>
        <a:ext cx="2801652" cy="145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4T13:26:27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13239 24575,'0'0'0,"0"0"0,0 0 0,18 2 0,0 0 0,0 1 0,28 8 0,5 1 0,51 4 0,1-5 0,153-3 0,138-1 0,-11 1 0,-183-8 0,447-15 0,-597 11 0,436-41 0,138 27 0,-426 20 0,-166-1 0,435-20 0,-355 5 0,432-34 0,-156 31 0,-264 4 0,137-33 0,-124 15 0,162-16 0,234 6 0,-17-8 0,39-3 0,-55-5 0,-3-33 0,-162 28 0,306-66 0,-12-53 0,295-114 0,-518 174 0,-6-25 0,471-192 0,-642 252 0,265-140 0,703-359 0,-502 283 0,-44 21 0,-465 203 0,365-99 0,-425 143 0,224-94 0,998-534 0,-734 317 0,-108 58 0,-226 137 0,526-305 0,126-172 0,-356 182 0,-142 106 0,-78 78 0,-55 41 0,497-377 0,-211 196 0,-161 115 0,194-125 0,12 19 0,233-165 0,-636 397 0,529-378 0,-554 388 0,458-362 0,-23-91 0,-509 467 0,106-122 0,-128 137 0,138-119 0,-205 202 0,135-137 0,-154 152 0,-17 18 0,0 0 0,0 0 0,0-1 0,0 1 0,-1-1 0,0 0 0,-1-1 0,1 1 0,-1 0 0,2-8 0,-4 10 0,0 0 0,0 1 0,0-1 0,0 1 0,1 0 0,-1-1 0,1 1 0,0 0 0,0 0 0,0 0 0,1 0 0,-1 0 0,0 0 0,1 1 0,4-5 0,-6 6 0,-1-1 0,1 0 0,-1 0 0,0 0 0,0 1 0,0-1 0,0 0 0,0 0 0,-1 0 0,1 1 0,0-1 0,-1 0 0,0 0 0,0-2 0,0 2 0,-3 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2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and with a red nose">
            <a:extLst>
              <a:ext uri="{FF2B5EF4-FFF2-40B4-BE49-F238E27FC236}">
                <a16:creationId xmlns:a16="http://schemas.microsoft.com/office/drawing/2014/main" id="{E6148E5A-FC01-767D-BDF3-F4C30BAC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58" y="1283168"/>
            <a:ext cx="7174223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82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82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qd.clevelandclinic.org/artificial-intelligence-can-redefine-value-based-spine-care-its-already-starting-t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www.britannica.com/story/history-of-technology-timeline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customXml" Target="../ink/ink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ftware" TargetMode="External"/><Relationship Id="rId13" Type="http://schemas.openxmlformats.org/officeDocument/2006/relationships/hyperlink" Target="https://en.wikipedia.org/wiki/Artificial_intelligence" TargetMode="External"/><Relationship Id="rId3" Type="http://schemas.openxmlformats.org/officeDocument/2006/relationships/hyperlink" Target="https://en.wikipedia.org/wiki/Intelligence" TargetMode="External"/><Relationship Id="rId7" Type="http://schemas.openxmlformats.org/officeDocument/2006/relationships/hyperlink" Target="https://en.wikipedia.org/wiki/Computer_science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Field_of_research" TargetMode="External"/><Relationship Id="rId11" Type="http://schemas.openxmlformats.org/officeDocument/2006/relationships/hyperlink" Target="https://en.wikipedia.org/wiki/Artificial_intelligence#cite_note-FOOTNOTERussellNorvig20211%E2%80%934-1" TargetMode="External"/><Relationship Id="rId5" Type="http://schemas.openxmlformats.org/officeDocument/2006/relationships/hyperlink" Target="https://en.wikipedia.org/wiki/Computer" TargetMode="External"/><Relationship Id="rId15" Type="http://schemas.openxmlformats.org/officeDocument/2006/relationships/hyperlink" Target="https://engineering.stanford.edu/news/stanfords-john-mccarthy-seminal-figure-artificial-intelligence-dead-84" TargetMode="External"/><Relationship Id="rId10" Type="http://schemas.openxmlformats.org/officeDocument/2006/relationships/hyperlink" Target="https://en.wikipedia.org/wiki/Machine_learning" TargetMode="External"/><Relationship Id="rId4" Type="http://schemas.openxmlformats.org/officeDocument/2006/relationships/hyperlink" Target="https://en.wikipedia.org/wiki/Machine" TargetMode="External"/><Relationship Id="rId9" Type="http://schemas.openxmlformats.org/officeDocument/2006/relationships/hyperlink" Target="https://en.wikipedia.org/wiki/Machine_perception" TargetMode="External"/><Relationship Id="rId14" Type="http://schemas.openxmlformats.org/officeDocument/2006/relationships/hyperlink" Target="https://hai.stanford.edu/sites/default/files/2020-09/AI-Definitions-HAI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39" y="1648106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Artificial Intelligence:</a:t>
            </a:r>
            <a:br>
              <a:rPr lang="en-US" dirty="0"/>
            </a:br>
            <a:r>
              <a:rPr lang="en-US" dirty="0"/>
              <a:t>Current State &amp; Future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25" y="4402179"/>
            <a:ext cx="4846320" cy="448056"/>
          </a:xfrm>
        </p:spPr>
        <p:txBody>
          <a:bodyPr>
            <a:noAutofit/>
          </a:bodyPr>
          <a:lstStyle/>
          <a:p>
            <a:r>
              <a:rPr lang="en-US" sz="2400" dirty="0"/>
              <a:t>Adarsh Ramesh</a:t>
            </a:r>
          </a:p>
          <a:p>
            <a:r>
              <a:rPr lang="en-US" sz="2400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t">
            <a:normAutofit/>
          </a:bodyPr>
          <a:lstStyle/>
          <a:p>
            <a:r>
              <a:rPr lang="en-US" dirty="0"/>
              <a:t>AI in healthcare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0329" y="1214971"/>
            <a:ext cx="4610099" cy="4620682"/>
          </a:xfrm>
        </p:spPr>
        <p:txBody>
          <a:bodyPr>
            <a:normAutofit/>
          </a:bodyPr>
          <a:lstStyle/>
          <a:p>
            <a:r>
              <a:rPr lang="en-US" dirty="0"/>
              <a:t>Medical event predication (Readmission, elective surgeries, etc.)</a:t>
            </a:r>
          </a:p>
          <a:p>
            <a:r>
              <a:rPr lang="en-US" dirty="0"/>
              <a:t>Fraud detection</a:t>
            </a:r>
          </a:p>
          <a:p>
            <a:r>
              <a:rPr lang="en-US" dirty="0"/>
              <a:t>Cost trend predictions (for underwriting)</a:t>
            </a:r>
          </a:p>
          <a:p>
            <a:r>
              <a:rPr lang="en-US" dirty="0"/>
              <a:t>Prior Auth automation</a:t>
            </a:r>
          </a:p>
          <a:p>
            <a:r>
              <a:rPr lang="en-US" dirty="0"/>
              <a:t>Claims processing automation</a:t>
            </a:r>
          </a:p>
          <a:p>
            <a:r>
              <a:rPr lang="en-US" dirty="0"/>
              <a:t>Protein structure predictions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readmission">
            <a:extLst>
              <a:ext uri="{FF2B5EF4-FFF2-40B4-BE49-F238E27FC236}">
                <a16:creationId xmlns:a16="http://schemas.microsoft.com/office/drawing/2014/main" id="{3C328738-EA6A-9CC0-D5E9-1600BC02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r="18065" b="-1"/>
          <a:stretch/>
        </p:blipFill>
        <p:spPr bwMode="auto">
          <a:xfrm>
            <a:off x="6657299" y="1085850"/>
            <a:ext cx="1781385" cy="14041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0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4C81B4D-F060-418E-A958-B2BDC1A258F8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10/6/2024</a:t>
            </a:fld>
            <a:endParaRPr lang="en-US" sz="10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3" name="Picture 10" descr="Image result for fraud detection">
            <a:extLst>
              <a:ext uri="{FF2B5EF4-FFF2-40B4-BE49-F238E27FC236}">
                <a16:creationId xmlns:a16="http://schemas.microsoft.com/office/drawing/2014/main" id="{B8D1B3DF-D249-04DE-F2AB-A79C519D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231" y="1085851"/>
            <a:ext cx="1843440" cy="14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ales Forecast Template | 7,350+ Templates | PowerSlides™">
            <a:extLst>
              <a:ext uri="{FF2B5EF4-FFF2-40B4-BE49-F238E27FC236}">
                <a16:creationId xmlns:a16="http://schemas.microsoft.com/office/drawing/2014/main" id="{460DD40E-6A28-C7D9-EF58-96AFEE9B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44" y="2788796"/>
            <a:ext cx="1800694" cy="14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rior authorization">
            <a:extLst>
              <a:ext uri="{FF2B5EF4-FFF2-40B4-BE49-F238E27FC236}">
                <a16:creationId xmlns:a16="http://schemas.microsoft.com/office/drawing/2014/main" id="{1CC95464-7F25-8F1D-6F2A-DC496C99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58" y="2801904"/>
            <a:ext cx="1781385" cy="13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edical claims">
            <a:extLst>
              <a:ext uri="{FF2B5EF4-FFF2-40B4-BE49-F238E27FC236}">
                <a16:creationId xmlns:a16="http://schemas.microsoft.com/office/drawing/2014/main" id="{2F85B742-9B33-FA2D-3C04-406E326A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91743"/>
            <a:ext cx="1800694" cy="15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rotein structure">
            <a:extLst>
              <a:ext uri="{FF2B5EF4-FFF2-40B4-BE49-F238E27FC236}">
                <a16:creationId xmlns:a16="http://schemas.microsoft.com/office/drawing/2014/main" id="{92FF6817-CB7D-51E9-5B03-2FA53A57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58" y="4588778"/>
            <a:ext cx="1750055" cy="15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AI in other industries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D3744-7CE0-17A9-6BAC-A77D8935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53" y="1384902"/>
            <a:ext cx="3439885" cy="2327766"/>
          </a:xfrm>
          <a:prstGeom prst="rect">
            <a:avLst/>
          </a:prstGeom>
        </p:spPr>
      </p:pic>
      <p:pic>
        <p:nvPicPr>
          <p:cNvPr id="5122" name="Picture 2" descr="Image result for autonomous cars">
            <a:extLst>
              <a:ext uri="{FF2B5EF4-FFF2-40B4-BE49-F238E27FC236}">
                <a16:creationId xmlns:a16="http://schemas.microsoft.com/office/drawing/2014/main" id="{6E051361-AF08-FA69-34F6-D0AFC6DD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49" y="1383660"/>
            <a:ext cx="3752620" cy="23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50AAD-5BDF-686B-A95C-4A9EA37FA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17" y="4088795"/>
            <a:ext cx="3752620" cy="2303318"/>
          </a:xfrm>
          <a:prstGeom prst="rect">
            <a:avLst/>
          </a:prstGeom>
        </p:spPr>
      </p:pic>
      <p:pic>
        <p:nvPicPr>
          <p:cNvPr id="1026" name="Picture 2" descr="Image: Shutterstock">
            <a:extLst>
              <a:ext uri="{FF2B5EF4-FFF2-40B4-BE49-F238E27FC236}">
                <a16:creationId xmlns:a16="http://schemas.microsoft.com/office/drawing/2014/main" id="{C02015F7-574B-0135-50DF-B355263A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53" y="4088795"/>
            <a:ext cx="3439885" cy="23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340FD-839A-E89E-262B-425C361DB5E9}"/>
              </a:ext>
            </a:extLst>
          </p:cNvPr>
          <p:cNvSpPr txBox="1"/>
          <p:nvPr/>
        </p:nvSpPr>
        <p:spPr>
          <a:xfrm>
            <a:off x="2219664" y="933183"/>
            <a:ext cx="246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Autonomous vehicles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6FF9A-2A9B-FC32-D90D-08619175C572}"/>
              </a:ext>
            </a:extLst>
          </p:cNvPr>
          <p:cNvSpPr txBox="1"/>
          <p:nvPr/>
        </p:nvSpPr>
        <p:spPr>
          <a:xfrm>
            <a:off x="7390373" y="933183"/>
            <a:ext cx="246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 Engines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A9AB3-65C4-4CCC-2DB8-3C59D97DD9C6}"/>
              </a:ext>
            </a:extLst>
          </p:cNvPr>
          <p:cNvSpPr txBox="1"/>
          <p:nvPr/>
        </p:nvSpPr>
        <p:spPr>
          <a:xfrm>
            <a:off x="7499229" y="3665498"/>
            <a:ext cx="246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C257A-F6E4-43DA-0FD2-42CA40BA4331}"/>
              </a:ext>
            </a:extLst>
          </p:cNvPr>
          <p:cNvSpPr txBox="1"/>
          <p:nvPr/>
        </p:nvSpPr>
        <p:spPr>
          <a:xfrm>
            <a:off x="2099920" y="3632842"/>
            <a:ext cx="246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1323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Generative 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BE1110-1489-C8B6-2B41-17C09F9AAEB2}"/>
              </a:ext>
            </a:extLst>
          </p:cNvPr>
          <p:cNvSpPr txBox="1">
            <a:spLocks/>
          </p:cNvSpPr>
          <p:nvPr/>
        </p:nvSpPr>
        <p:spPr>
          <a:xfrm>
            <a:off x="685800" y="1045029"/>
            <a:ext cx="11038114" cy="5323114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33333"/>
                </a:solidFill>
                <a:effectLst/>
              </a:rPr>
              <a:t> What is Generative AI?</a:t>
            </a:r>
          </a:p>
          <a:p>
            <a:pPr marL="283464" lvl="1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</a:rPr>
              <a:t>Type of AI that </a:t>
            </a:r>
            <a:r>
              <a:rPr lang="en-US" b="0" i="1" dirty="0">
                <a:solidFill>
                  <a:srgbClr val="333333"/>
                </a:solidFill>
                <a:effectLst/>
              </a:rPr>
              <a:t>generates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new content such as text, audio, video, etc. based on user’s request. </a:t>
            </a:r>
            <a:r>
              <a:rPr lang="en-US" dirty="0">
                <a:solidFill>
                  <a:srgbClr val="333333"/>
                </a:solidFill>
              </a:rPr>
              <a:t>E.g., Chat GPT, Dall-E, Bard, Stable Diffusion, etc.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lvl="1"/>
            <a:endParaRPr lang="en-US" b="0" i="0" dirty="0">
              <a:solidFill>
                <a:srgbClr val="333333"/>
              </a:solidFill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33333"/>
                </a:solidFill>
              </a:rPr>
              <a:t>How does it work?</a:t>
            </a:r>
          </a:p>
          <a:p>
            <a:pPr marL="228600" lvl="1" indent="0">
              <a:buNone/>
            </a:pPr>
            <a:r>
              <a:rPr lang="en-US" dirty="0"/>
              <a:t>Gen AI model are trained on vast amounts of data using neural network architectures to predict words/phrases in the data-set. E.g.: </a:t>
            </a:r>
            <a:endParaRPr lang="en-US" sz="1800" b="0" i="1" dirty="0">
              <a:solidFill>
                <a:srgbClr val="333333"/>
              </a:solidFill>
              <a:effectLst/>
            </a:endParaRPr>
          </a:p>
          <a:p>
            <a:pPr marL="228600" lvl="1" indent="0">
              <a:buNone/>
            </a:pPr>
            <a:r>
              <a:rPr lang="en-US" sz="2000" b="0" i="1" dirty="0">
                <a:solidFill>
                  <a:srgbClr val="333333"/>
                </a:solidFill>
                <a:effectLst/>
              </a:rPr>
              <a:t>As a health administrator, we’ll show you </a:t>
            </a:r>
            <a:r>
              <a:rPr lang="en-US" sz="2000" b="1" i="1" dirty="0">
                <a:solidFill>
                  <a:schemeClr val="accent2"/>
                </a:solidFill>
                <a:effectLst/>
              </a:rPr>
              <a:t>how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 leveraging physical medicine can </a:t>
            </a:r>
            <a:r>
              <a:rPr lang="en-US" sz="2000" b="1" i="1" dirty="0">
                <a:solidFill>
                  <a:schemeClr val="accent2"/>
                </a:solidFill>
                <a:effectLst/>
              </a:rPr>
              <a:t>transform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 health care and help you </a:t>
            </a:r>
            <a:r>
              <a:rPr lang="en-US" sz="2000" b="1" i="1" dirty="0">
                <a:solidFill>
                  <a:schemeClr val="accent2"/>
                </a:solidFill>
                <a:effectLst/>
              </a:rPr>
              <a:t>lower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 costs, achieve better outcomes, increase patient satisfaction and improve the work life of providers.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</a:rPr>
              <a:t>     Once trained these models are then available to ‘generate’ content based on the ‘learnt’ knowledge and input   context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33333"/>
                </a:solidFill>
              </a:rPr>
              <a:t>Why is it so transformative?</a:t>
            </a:r>
          </a:p>
          <a:p>
            <a:pPr lvl="1"/>
            <a:r>
              <a:rPr lang="en-US" dirty="0"/>
              <a:t>Automation of routine tasks</a:t>
            </a:r>
          </a:p>
          <a:p>
            <a:pPr lvl="1"/>
            <a:r>
              <a:rPr lang="en-US" dirty="0"/>
              <a:t>Information search</a:t>
            </a:r>
          </a:p>
          <a:p>
            <a:pPr lvl="1"/>
            <a:r>
              <a:rPr lang="en-US" dirty="0"/>
              <a:t>Decision making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72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AI in Spine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Artificial Intelligence Can Redefine Value-Based Spine Care. It’s Already Starting To (clevelandclinic.org)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BE1110-1489-C8B6-2B41-17C09F9AAEB2}"/>
              </a:ext>
            </a:extLst>
          </p:cNvPr>
          <p:cNvSpPr txBox="1">
            <a:spLocks/>
          </p:cNvSpPr>
          <p:nvPr/>
        </p:nvSpPr>
        <p:spPr>
          <a:xfrm>
            <a:off x="5105399" y="1103921"/>
            <a:ext cx="6825344" cy="2016479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latin typeface="Corbel" panose="020B0503020204020204" pitchFamily="34" charset="0"/>
              </a:rPr>
              <a:t>Need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Corbel" panose="020B0503020204020204" pitchFamily="34" charset="0"/>
              </a:rPr>
              <a:t>Management of Spinal disorders has very High variability in care (surgical and non-surgical)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Corbel" panose="020B0503020204020204" pitchFamily="34" charset="0"/>
              </a:rPr>
              <a:t>This leads to sub-optimal care, poor outcomes and wasted costs</a:t>
            </a:r>
          </a:p>
          <a:p>
            <a:pPr marL="283464" lvl="1" indent="0">
              <a:buNone/>
            </a:pPr>
            <a:endParaRPr lang="en-US" dirty="0">
              <a:solidFill>
                <a:srgbClr val="333333"/>
              </a:solidFill>
              <a:highlight>
                <a:srgbClr val="F2F2F2"/>
              </a:highlight>
              <a:latin typeface="Corbel" panose="020B0503020204020204" pitchFamily="34" charset="0"/>
            </a:endParaRPr>
          </a:p>
        </p:txBody>
      </p:sp>
      <p:pic>
        <p:nvPicPr>
          <p:cNvPr id="1026" name="Picture 2" descr="Lower Back Pain - Dr. Michael A. Castillo, MD">
            <a:extLst>
              <a:ext uri="{FF2B5EF4-FFF2-40B4-BE49-F238E27FC236}">
                <a16:creationId xmlns:a16="http://schemas.microsoft.com/office/drawing/2014/main" id="{E2573C0D-2647-3108-E5C7-31EE0500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8" y="1143702"/>
            <a:ext cx="3705421" cy="27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F1D63D-4ECE-0DAC-AAC3-744D1476DAC6}"/>
              </a:ext>
            </a:extLst>
          </p:cNvPr>
          <p:cNvSpPr/>
          <p:nvPr/>
        </p:nvSpPr>
        <p:spPr>
          <a:xfrm>
            <a:off x="820557" y="4065800"/>
            <a:ext cx="3705421" cy="21934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DINNeuzeitGroteskLTPro-Lt"/>
              </a:rPr>
              <a:t>Predicting glide path to Spine Surgery for more cost-effective care recommendations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F4D3B-3096-2A01-61EB-70A2A140D44E}"/>
              </a:ext>
            </a:extLst>
          </p:cNvPr>
          <p:cNvSpPr/>
          <p:nvPr/>
        </p:nvSpPr>
        <p:spPr>
          <a:xfrm>
            <a:off x="5037813" y="4025310"/>
            <a:ext cx="3183538" cy="2233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DINNeuzeitGroteskLTPro-Lt"/>
              </a:rPr>
              <a:t>Standardized treatment approach for specific case types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5890EF-4FFC-F6DF-ACB3-99DB59CFA66E}"/>
              </a:ext>
            </a:extLst>
          </p:cNvPr>
          <p:cNvSpPr/>
          <p:nvPr/>
        </p:nvSpPr>
        <p:spPr>
          <a:xfrm>
            <a:off x="8596216" y="4025310"/>
            <a:ext cx="3183538" cy="2233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DINNeuzeitGroteskLTPro-Lt"/>
              </a:rPr>
              <a:t>Personalized Physical recommendations based on individual history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A184-AB40-4856-808F-5DD9CE3A64BE}"/>
              </a:ext>
            </a:extLst>
          </p:cNvPr>
          <p:cNvSpPr txBox="1"/>
          <p:nvPr/>
        </p:nvSpPr>
        <p:spPr>
          <a:xfrm>
            <a:off x="5029733" y="3490528"/>
            <a:ext cx="2884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4616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Responsible 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BE1110-1489-C8B6-2B41-17C09F9AAEB2}"/>
              </a:ext>
            </a:extLst>
          </p:cNvPr>
          <p:cNvSpPr txBox="1">
            <a:spLocks/>
          </p:cNvSpPr>
          <p:nvPr/>
        </p:nvSpPr>
        <p:spPr>
          <a:xfrm>
            <a:off x="676659" y="953949"/>
            <a:ext cx="11342744" cy="3335801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</a:rPr>
              <a:t>Ensuring AI Systems are developed and used in an ethical and lawful manner avoiding harm to the society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</a:rPr>
              <a:t>Guiding Principals for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Ethics in AI:</a:t>
            </a:r>
          </a:p>
          <a:p>
            <a:r>
              <a:rPr lang="en-US" b="1" dirty="0">
                <a:solidFill>
                  <a:srgbClr val="333333"/>
                </a:solidFill>
              </a:rPr>
              <a:t>Fairness </a:t>
            </a:r>
            <a:r>
              <a:rPr lang="en-US" dirty="0">
                <a:solidFill>
                  <a:srgbClr val="333333"/>
                </a:solidFill>
              </a:rPr>
              <a:t>– Analyzing &amp; taking actions to mitigate </a:t>
            </a:r>
            <a:r>
              <a:rPr lang="en-US" b="1" dirty="0">
                <a:solidFill>
                  <a:srgbClr val="333333"/>
                </a:solidFill>
              </a:rPr>
              <a:t>bias</a:t>
            </a:r>
            <a:r>
              <a:rPr lang="en-US" dirty="0">
                <a:solidFill>
                  <a:srgbClr val="333333"/>
                </a:solidFill>
              </a:rPr>
              <a:t> &amp; impacts to select groups</a:t>
            </a:r>
          </a:p>
          <a:p>
            <a:r>
              <a:rPr lang="en-US" b="1" dirty="0">
                <a:solidFill>
                  <a:srgbClr val="333333"/>
                </a:solidFill>
              </a:rPr>
              <a:t>Privacy – </a:t>
            </a:r>
            <a:r>
              <a:rPr lang="en-US" dirty="0">
                <a:solidFill>
                  <a:srgbClr val="333333"/>
                </a:solidFill>
              </a:rPr>
              <a:t>Protect information privacy and comply with laws regarding data collection, processing &amp; storage</a:t>
            </a:r>
          </a:p>
          <a:p>
            <a:r>
              <a:rPr lang="en-US" b="1" dirty="0">
                <a:solidFill>
                  <a:srgbClr val="333333"/>
                </a:solidFill>
              </a:rPr>
              <a:t>Transparency </a:t>
            </a:r>
            <a:r>
              <a:rPr lang="en-US" dirty="0">
                <a:solidFill>
                  <a:srgbClr val="333333"/>
                </a:solidFill>
              </a:rPr>
              <a:t>-  Provide reasonable </a:t>
            </a:r>
            <a:r>
              <a:rPr lang="en-US" b="1" dirty="0">
                <a:solidFill>
                  <a:srgbClr val="333333"/>
                </a:solidFill>
              </a:rPr>
              <a:t>explainability</a:t>
            </a:r>
            <a:r>
              <a:rPr lang="en-US" dirty="0">
                <a:solidFill>
                  <a:srgbClr val="333333"/>
                </a:solidFill>
              </a:rPr>
              <a:t> on AI systems decision making</a:t>
            </a:r>
          </a:p>
          <a:p>
            <a:r>
              <a:rPr lang="en-US" b="1" dirty="0">
                <a:solidFill>
                  <a:srgbClr val="333333"/>
                </a:solidFill>
              </a:rPr>
              <a:t>Reliability – </a:t>
            </a:r>
            <a:r>
              <a:rPr lang="en-US" dirty="0">
                <a:solidFill>
                  <a:srgbClr val="333333"/>
                </a:solidFill>
              </a:rPr>
              <a:t>Operate safely &amp; effectively under boundary conditions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pPr marL="283464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Terminator 2: Judgment Day, The 30th Anniversary Retrospective ...">
            <a:extLst>
              <a:ext uri="{FF2B5EF4-FFF2-40B4-BE49-F238E27FC236}">
                <a16:creationId xmlns:a16="http://schemas.microsoft.com/office/drawing/2014/main" id="{213D8063-BFCE-A90E-C933-8B6455229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/>
          <a:stretch/>
        </p:blipFill>
        <p:spPr bwMode="auto">
          <a:xfrm>
            <a:off x="2288232" y="4418982"/>
            <a:ext cx="3699794" cy="20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ll-e">
            <a:extLst>
              <a:ext uri="{FF2B5EF4-FFF2-40B4-BE49-F238E27FC236}">
                <a16:creationId xmlns:a16="http://schemas.microsoft.com/office/drawing/2014/main" id="{9342A533-82D6-2251-F9CC-42A360CB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31" y="4418982"/>
            <a:ext cx="3699794" cy="20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AI Regulations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BE1110-1489-C8B6-2B41-17C09F9AAEB2}"/>
              </a:ext>
            </a:extLst>
          </p:cNvPr>
          <p:cNvSpPr txBox="1">
            <a:spLocks/>
          </p:cNvSpPr>
          <p:nvPr/>
        </p:nvSpPr>
        <p:spPr>
          <a:xfrm>
            <a:off x="352176" y="1128120"/>
            <a:ext cx="6085114" cy="5155721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</a:rPr>
              <a:t>EU GDPR – General Data Protection Regulation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</a:rPr>
              <a:t>US – Combination of Federal &amp; State regulations</a:t>
            </a:r>
          </a:p>
          <a:p>
            <a:r>
              <a:rPr lang="en-US" dirty="0">
                <a:solidFill>
                  <a:srgbClr val="333333"/>
                </a:solidFill>
              </a:rPr>
              <a:t>Algorithmic Accountability Act (not yet passed)</a:t>
            </a:r>
          </a:p>
          <a:p>
            <a:r>
              <a:rPr lang="en-US" dirty="0">
                <a:solidFill>
                  <a:srgbClr val="333333"/>
                </a:solidFill>
              </a:rPr>
              <a:t>California Consumer Privacy Act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DB641E-AA27-F310-53DC-09E4E03CCD80}"/>
              </a:ext>
            </a:extLst>
          </p:cNvPr>
          <p:cNvSpPr txBox="1">
            <a:spLocks/>
          </p:cNvSpPr>
          <p:nvPr/>
        </p:nvSpPr>
        <p:spPr>
          <a:xfrm>
            <a:off x="642258" y="3705979"/>
            <a:ext cx="5419864" cy="257786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Key Considerations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Appointing AI Compliance Officer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Regular AI Audits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AI guidelines &amp; ethics education to all associates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Monitor and update AI Policies</a:t>
            </a:r>
          </a:p>
          <a:p>
            <a:pPr marL="283464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283464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6B2F25-8E5D-913B-373A-659990415CCB}"/>
              </a:ext>
            </a:extLst>
          </p:cNvPr>
          <p:cNvSpPr txBox="1">
            <a:spLocks/>
          </p:cNvSpPr>
          <p:nvPr/>
        </p:nvSpPr>
        <p:spPr>
          <a:xfrm>
            <a:off x="6584265" y="704639"/>
            <a:ext cx="5468386" cy="5155721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</a:rPr>
              <a:t>Key Elements: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Regulates the use of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Personal Data</a:t>
            </a:r>
          </a:p>
          <a:p>
            <a:r>
              <a:rPr lang="en-US" dirty="0">
                <a:solidFill>
                  <a:srgbClr val="333333"/>
                </a:solidFill>
              </a:rPr>
              <a:t>Data usage must be </a:t>
            </a:r>
            <a:r>
              <a:rPr lang="en-US" b="1" dirty="0">
                <a:solidFill>
                  <a:srgbClr val="333333"/>
                </a:solidFill>
              </a:rPr>
              <a:t>lawful, fair and transparent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Data must be collected for specific &amp; legitimate purpose</a:t>
            </a:r>
          </a:p>
          <a:p>
            <a:r>
              <a:rPr lang="en-US" dirty="0">
                <a:solidFill>
                  <a:srgbClr val="333333"/>
                </a:solidFill>
              </a:rPr>
              <a:t>Minimum necessary data must be collected</a:t>
            </a:r>
          </a:p>
          <a:p>
            <a:r>
              <a:rPr lang="en-US" dirty="0">
                <a:solidFill>
                  <a:srgbClr val="333333"/>
                </a:solidFill>
              </a:rPr>
              <a:t>Collected data must be accurate &amp; </a:t>
            </a:r>
            <a:r>
              <a:rPr lang="en-US" dirty="0" err="1">
                <a:solidFill>
                  <a:srgbClr val="333333"/>
                </a:solidFill>
              </a:rPr>
              <a:t>upto</a:t>
            </a:r>
            <a:r>
              <a:rPr lang="en-US" dirty="0">
                <a:solidFill>
                  <a:srgbClr val="333333"/>
                </a:solidFill>
              </a:rPr>
              <a:t> date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Personal data must be processed in a </a:t>
            </a:r>
            <a:r>
              <a:rPr lang="en-US" b="1" i="1" dirty="0">
                <a:solidFill>
                  <a:srgbClr val="333333"/>
                </a:solidFill>
                <a:effectLst/>
              </a:rPr>
              <a:t>secure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manner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Must </a:t>
            </a:r>
            <a:r>
              <a:rPr lang="en-US" dirty="0">
                <a:solidFill>
                  <a:srgbClr val="333333"/>
                </a:solidFill>
              </a:rPr>
              <a:t>provide access to data upon request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Data Controllers must be responsible to demonstrate compliance to above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princip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Future Perspectives on 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6F89E90-9C41-A11D-B1C0-8F6FFECA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187408"/>
              </p:ext>
            </p:extLst>
          </p:nvPr>
        </p:nvGraphicFramePr>
        <p:xfrm>
          <a:off x="160519" y="1124341"/>
          <a:ext cx="11010584" cy="154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Image result for autonomous cars">
            <a:extLst>
              <a:ext uri="{FF2B5EF4-FFF2-40B4-BE49-F238E27FC236}">
                <a16:creationId xmlns:a16="http://schemas.microsoft.com/office/drawing/2014/main" id="{D834D708-4198-6EA0-BFEC-C821237E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82" y="3412711"/>
            <a:ext cx="2865557" cy="27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wer Back Pain - Dr. Michael A. Castillo, MD">
            <a:extLst>
              <a:ext uri="{FF2B5EF4-FFF2-40B4-BE49-F238E27FC236}">
                <a16:creationId xmlns:a16="http://schemas.microsoft.com/office/drawing/2014/main" id="{EEAAEEF2-3270-E85A-DBE9-665AD774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7" y="3429000"/>
            <a:ext cx="2865557" cy="27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BE2846-1A74-4035-7EA6-E2C49F9002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535" y="3412712"/>
            <a:ext cx="2865557" cy="2775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CC42A-BFA3-F37D-37C9-14FFB57660CC}"/>
              </a:ext>
            </a:extLst>
          </p:cNvPr>
          <p:cNvSpPr txBox="1"/>
          <p:nvPr/>
        </p:nvSpPr>
        <p:spPr>
          <a:xfrm>
            <a:off x="1012371" y="2786743"/>
            <a:ext cx="140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Available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87C0E-CD59-E5D2-B885-F2ED2BDFF076}"/>
              </a:ext>
            </a:extLst>
          </p:cNvPr>
          <p:cNvSpPr txBox="1"/>
          <p:nvPr/>
        </p:nvSpPr>
        <p:spPr>
          <a:xfrm>
            <a:off x="5064184" y="2783184"/>
            <a:ext cx="140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Available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EDE98-9B2C-C181-DF66-1654B7BE4931}"/>
              </a:ext>
            </a:extLst>
          </p:cNvPr>
          <p:cNvSpPr txBox="1"/>
          <p:nvPr/>
        </p:nvSpPr>
        <p:spPr>
          <a:xfrm>
            <a:off x="9115997" y="2779625"/>
            <a:ext cx="140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Evolving</a:t>
            </a:r>
          </a:p>
        </p:txBody>
      </p:sp>
    </p:spTree>
    <p:extLst>
      <p:ext uri="{BB962C8B-B14F-4D97-AF65-F5344CB8AC3E}">
        <p14:creationId xmlns:p14="http://schemas.microsoft.com/office/powerpoint/2010/main" val="32074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969" y="1261201"/>
            <a:ext cx="4620660" cy="4620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Evolution of technology	</a:t>
            </a:r>
          </a:p>
          <a:p>
            <a:r>
              <a:rPr lang="en-US" dirty="0"/>
              <a:t>What is Artificial Intelligence?</a:t>
            </a:r>
          </a:p>
          <a:p>
            <a:r>
              <a:rPr lang="en-US" dirty="0"/>
              <a:t>Why now?</a:t>
            </a:r>
          </a:p>
          <a:p>
            <a:r>
              <a:rPr lang="en-US" dirty="0"/>
              <a:t>Types of AI</a:t>
            </a:r>
          </a:p>
          <a:p>
            <a:r>
              <a:rPr lang="en-US" dirty="0"/>
              <a:t>Supervised Learning</a:t>
            </a:r>
          </a:p>
          <a:p>
            <a:r>
              <a:rPr lang="en-US" dirty="0"/>
              <a:t>Unsupervised learning</a:t>
            </a:r>
          </a:p>
          <a:p>
            <a:r>
              <a:rPr lang="en-US" dirty="0"/>
              <a:t>AI in healthcare</a:t>
            </a:r>
          </a:p>
          <a:p>
            <a:r>
              <a:rPr lang="en-US" dirty="0"/>
              <a:t>AI in other industries</a:t>
            </a:r>
          </a:p>
          <a:p>
            <a:r>
              <a:rPr lang="en-US" dirty="0"/>
              <a:t>Generative AI</a:t>
            </a:r>
          </a:p>
          <a:p>
            <a:r>
              <a:rPr lang="en-US" dirty="0"/>
              <a:t>Responsible AI</a:t>
            </a:r>
          </a:p>
          <a:p>
            <a:r>
              <a:rPr lang="en-US" dirty="0"/>
              <a:t>Future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Brief History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889671" cy="4620682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History of Technology Timeline | Britannica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34C41-8AC8-2817-A170-C61DE14D372D}"/>
              </a:ext>
            </a:extLst>
          </p:cNvPr>
          <p:cNvSpPr txBox="1"/>
          <p:nvPr/>
        </p:nvSpPr>
        <p:spPr>
          <a:xfrm>
            <a:off x="2185723" y="5116661"/>
            <a:ext cx="1349828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ACEDE-7A95-1B1D-8BB9-337DF175C509}"/>
              </a:ext>
            </a:extLst>
          </p:cNvPr>
          <p:cNvSpPr txBox="1"/>
          <p:nvPr/>
        </p:nvSpPr>
        <p:spPr>
          <a:xfrm>
            <a:off x="5392644" y="4354287"/>
            <a:ext cx="1349828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Irrigation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0C416-09FD-D9A5-4413-C272D3CB7C88}"/>
              </a:ext>
            </a:extLst>
          </p:cNvPr>
          <p:cNvSpPr txBox="1"/>
          <p:nvPr/>
        </p:nvSpPr>
        <p:spPr>
          <a:xfrm>
            <a:off x="7029819" y="4057584"/>
            <a:ext cx="1349828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Gun </a:t>
            </a:r>
            <a:r>
              <a:rPr lang="en-US" i="1" dirty="0"/>
              <a:t>Powder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F55F9-C224-760F-3108-E6D6A975FD32}"/>
              </a:ext>
            </a:extLst>
          </p:cNvPr>
          <p:cNvSpPr txBox="1"/>
          <p:nvPr/>
        </p:nvSpPr>
        <p:spPr>
          <a:xfrm>
            <a:off x="7522906" y="3635061"/>
            <a:ext cx="1349828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Printing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AE5AF-3C24-6692-65CC-38328C5FDBE6}"/>
              </a:ext>
            </a:extLst>
          </p:cNvPr>
          <p:cNvSpPr txBox="1"/>
          <p:nvPr/>
        </p:nvSpPr>
        <p:spPr>
          <a:xfrm>
            <a:off x="8757101" y="3028424"/>
            <a:ext cx="1349828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Telephone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C8E36-3544-4934-F38D-84694CC2951A}"/>
              </a:ext>
            </a:extLst>
          </p:cNvPr>
          <p:cNvSpPr txBox="1"/>
          <p:nvPr/>
        </p:nvSpPr>
        <p:spPr>
          <a:xfrm>
            <a:off x="9106387" y="2479040"/>
            <a:ext cx="134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 light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1837A-73A6-3737-3FBD-E662B9F3E402}"/>
              </a:ext>
            </a:extLst>
          </p:cNvPr>
          <p:cNvSpPr txBox="1"/>
          <p:nvPr/>
        </p:nvSpPr>
        <p:spPr>
          <a:xfrm>
            <a:off x="9567103" y="2221286"/>
            <a:ext cx="13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3E604-6F14-AD79-75EE-006C15B84BA9}"/>
              </a:ext>
            </a:extLst>
          </p:cNvPr>
          <p:cNvSpPr txBox="1"/>
          <p:nvPr/>
        </p:nvSpPr>
        <p:spPr>
          <a:xfrm>
            <a:off x="10473175" y="1962391"/>
            <a:ext cx="13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9A991-15CC-DD66-4026-BE29A4227C20}"/>
              </a:ext>
            </a:extLst>
          </p:cNvPr>
          <p:cNvSpPr txBox="1"/>
          <p:nvPr/>
        </p:nvSpPr>
        <p:spPr>
          <a:xfrm>
            <a:off x="10663053" y="1740628"/>
            <a:ext cx="13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CRISPR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C19D9A-421A-FAA5-12DE-EB27BDE032F6}"/>
              </a:ext>
            </a:extLst>
          </p:cNvPr>
          <p:cNvSpPr txBox="1"/>
          <p:nvPr/>
        </p:nvSpPr>
        <p:spPr>
          <a:xfrm>
            <a:off x="10937260" y="1446012"/>
            <a:ext cx="13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A649256D-BC50-2110-4BCB-598B5D649238}"/>
              </a:ext>
            </a:extLst>
          </p:cNvPr>
          <p:cNvSpPr/>
          <p:nvPr/>
        </p:nvSpPr>
        <p:spPr>
          <a:xfrm>
            <a:off x="544286" y="5815148"/>
            <a:ext cx="4702628" cy="36181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Million years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E759B578-F4FF-63B5-7150-E962E97F71B7}"/>
              </a:ext>
            </a:extLst>
          </p:cNvPr>
          <p:cNvSpPr/>
          <p:nvPr/>
        </p:nvSpPr>
        <p:spPr>
          <a:xfrm>
            <a:off x="8774427" y="5824058"/>
            <a:ext cx="1698174" cy="36181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 years</a:t>
            </a: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73931045-5B85-F2A7-3433-0FB913169B6B}"/>
              </a:ext>
            </a:extLst>
          </p:cNvPr>
          <p:cNvSpPr/>
          <p:nvPr/>
        </p:nvSpPr>
        <p:spPr>
          <a:xfrm>
            <a:off x="5263241" y="5815147"/>
            <a:ext cx="1698174" cy="36181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10k years</a:t>
            </a: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45DD1517-0CE7-923C-9903-3DF466ECA19B}"/>
              </a:ext>
            </a:extLst>
          </p:cNvPr>
          <p:cNvSpPr/>
          <p:nvPr/>
        </p:nvSpPr>
        <p:spPr>
          <a:xfrm>
            <a:off x="7021782" y="5815147"/>
            <a:ext cx="1698174" cy="36181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2k years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77CD09EC-677C-3A8B-CF29-14FB7AB64432}"/>
              </a:ext>
            </a:extLst>
          </p:cNvPr>
          <p:cNvSpPr/>
          <p:nvPr/>
        </p:nvSpPr>
        <p:spPr>
          <a:xfrm>
            <a:off x="10493826" y="5815147"/>
            <a:ext cx="1349828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35 years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3A9F0D-1944-66B0-5421-985BB81B30A0}"/>
              </a:ext>
            </a:extLst>
          </p:cNvPr>
          <p:cNvCxnSpPr>
            <a:stCxn id="21" idx="7"/>
          </p:cNvCxnSpPr>
          <p:nvPr/>
        </p:nvCxnSpPr>
        <p:spPr>
          <a:xfrm flipV="1">
            <a:off x="5246914" y="1153886"/>
            <a:ext cx="0" cy="484217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202DCE-AF9F-1717-8B1B-9210D61F4DDC}"/>
              </a:ext>
            </a:extLst>
          </p:cNvPr>
          <p:cNvCxnSpPr/>
          <p:nvPr/>
        </p:nvCxnSpPr>
        <p:spPr>
          <a:xfrm flipV="1">
            <a:off x="544286" y="1153886"/>
            <a:ext cx="0" cy="484217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3148F6-A8ED-DE92-C526-6B42B771BB5D}"/>
              </a:ext>
            </a:extLst>
          </p:cNvPr>
          <p:cNvCxnSpPr/>
          <p:nvPr/>
        </p:nvCxnSpPr>
        <p:spPr>
          <a:xfrm flipV="1">
            <a:off x="7000011" y="1153886"/>
            <a:ext cx="0" cy="484217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499B1D-B229-10E1-AFB4-273B43356F48}"/>
              </a:ext>
            </a:extLst>
          </p:cNvPr>
          <p:cNvCxnSpPr/>
          <p:nvPr/>
        </p:nvCxnSpPr>
        <p:spPr>
          <a:xfrm flipV="1">
            <a:off x="8733154" y="1153886"/>
            <a:ext cx="0" cy="484217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DFFF8D-6A20-7D8E-79D1-C4B2FE15E90E}"/>
              </a:ext>
            </a:extLst>
          </p:cNvPr>
          <p:cNvCxnSpPr/>
          <p:nvPr/>
        </p:nvCxnSpPr>
        <p:spPr>
          <a:xfrm flipV="1">
            <a:off x="10493826" y="1225838"/>
            <a:ext cx="0" cy="484217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7509B3-FA3F-B40C-A0AF-FE2804D2FEDD}"/>
              </a:ext>
            </a:extLst>
          </p:cNvPr>
          <p:cNvSpPr/>
          <p:nvPr/>
        </p:nvSpPr>
        <p:spPr>
          <a:xfrm>
            <a:off x="952458" y="1622336"/>
            <a:ext cx="4474027" cy="1457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Progress in technology is exponential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CD6A52C-9DAB-9574-0518-A57A67613DCF}"/>
                  </a:ext>
                </a:extLst>
              </p14:cNvPr>
              <p14:cNvContentPartPr/>
              <p14:nvPr/>
            </p14:nvContentPartPr>
            <p14:xfrm>
              <a:off x="888343" y="1050000"/>
              <a:ext cx="11109600" cy="479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CD6A52C-9DAB-9574-0518-A57A67613D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223" y="1043880"/>
                <a:ext cx="11121840" cy="480744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2CD12493-EB0E-E40B-A7CA-057D6E7F4F0E}"/>
              </a:ext>
            </a:extLst>
          </p:cNvPr>
          <p:cNvSpPr/>
          <p:nvPr/>
        </p:nvSpPr>
        <p:spPr>
          <a:xfrm rot="1766131">
            <a:off x="11878709" y="895690"/>
            <a:ext cx="252303" cy="261009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fire">
            <a:extLst>
              <a:ext uri="{FF2B5EF4-FFF2-40B4-BE49-F238E27FC236}">
                <a16:creationId xmlns:a16="http://schemas.microsoft.com/office/drawing/2014/main" id="{2E9A76DE-87CB-B993-E252-AB3D9DAC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8" y="5022544"/>
            <a:ext cx="1234829" cy="8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rrigation">
            <a:extLst>
              <a:ext uri="{FF2B5EF4-FFF2-40B4-BE49-F238E27FC236}">
                <a16:creationId xmlns:a16="http://schemas.microsoft.com/office/drawing/2014/main" id="{5AC10153-4EBC-DA4C-721A-7AC03132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49" y="4805779"/>
            <a:ext cx="1230891" cy="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unpowder">
            <a:extLst>
              <a:ext uri="{FF2B5EF4-FFF2-40B4-BE49-F238E27FC236}">
                <a16:creationId xmlns:a16="http://schemas.microsoft.com/office/drawing/2014/main" id="{4EAC7CD3-2BC2-47FA-2F81-CF18DA61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77" y="4820855"/>
            <a:ext cx="1256192" cy="8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inting press">
            <a:extLst>
              <a:ext uri="{FF2B5EF4-FFF2-40B4-BE49-F238E27FC236}">
                <a16:creationId xmlns:a16="http://schemas.microsoft.com/office/drawing/2014/main" id="{46A71410-0D1F-D5D4-75BA-DAC3D05B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38" y="2268171"/>
            <a:ext cx="1245683" cy="9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elephone">
            <a:extLst>
              <a:ext uri="{FF2B5EF4-FFF2-40B4-BE49-F238E27FC236}">
                <a16:creationId xmlns:a16="http://schemas.microsoft.com/office/drawing/2014/main" id="{A7859422-91A4-CFBA-D805-59B74BCE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65" y="4791513"/>
            <a:ext cx="1158664" cy="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ulb">
            <a:extLst>
              <a:ext uri="{FF2B5EF4-FFF2-40B4-BE49-F238E27FC236}">
                <a16:creationId xmlns:a16="http://schemas.microsoft.com/office/drawing/2014/main" id="{321230AE-CF99-7614-7FFE-244196DD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71" y="3497515"/>
            <a:ext cx="1256191" cy="9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omputer">
            <a:extLst>
              <a:ext uri="{FF2B5EF4-FFF2-40B4-BE49-F238E27FC236}">
                <a16:creationId xmlns:a16="http://schemas.microsoft.com/office/drawing/2014/main" id="{F9197C1F-087E-D815-1C29-55C720EA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63" y="4884534"/>
            <a:ext cx="1099408" cy="9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ternet Explorer Browser">
            <a:extLst>
              <a:ext uri="{FF2B5EF4-FFF2-40B4-BE49-F238E27FC236}">
                <a16:creationId xmlns:a16="http://schemas.microsoft.com/office/drawing/2014/main" id="{992DAF35-F011-D59F-FB8C-DF04BFFB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971" y="3664695"/>
            <a:ext cx="1281786" cy="9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rispr">
            <a:extLst>
              <a:ext uri="{FF2B5EF4-FFF2-40B4-BE49-F238E27FC236}">
                <a16:creationId xmlns:a16="http://schemas.microsoft.com/office/drawing/2014/main" id="{311257C7-1027-632F-5B5D-B57EAD1A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85" y="2611537"/>
            <a:ext cx="1217173" cy="8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ai">
            <a:extLst>
              <a:ext uri="{FF2B5EF4-FFF2-40B4-BE49-F238E27FC236}">
                <a16:creationId xmlns:a16="http://schemas.microsoft.com/office/drawing/2014/main" id="{2211E104-573F-2383-224D-06E730F1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63" y="214239"/>
            <a:ext cx="1230891" cy="8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t">
            <a:normAutofit/>
          </a:bodyPr>
          <a:lstStyle/>
          <a:p>
            <a:r>
              <a:rPr lang="en-US" dirty="0"/>
              <a:t>What is Artificial Intelligence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07EC22-E3BD-7109-CB8C-6485FBEAD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2" y="1328377"/>
            <a:ext cx="6970899" cy="5013888"/>
          </a:xfrm>
        </p:spPr>
        <p:txBody>
          <a:bodyPr>
            <a:noAutofit/>
          </a:bodyPr>
          <a:lstStyle/>
          <a:p>
            <a:r>
              <a:rPr lang="en-US" b="1" dirty="0"/>
              <a:t>Artificial Intelligence (AI), </a:t>
            </a:r>
            <a:r>
              <a:rPr lang="en-US" dirty="0"/>
              <a:t>a term coined by emeritus Stanford Professor </a:t>
            </a:r>
            <a:r>
              <a:rPr lang="en-US" b="1" dirty="0"/>
              <a:t>John McCarthy</a:t>
            </a:r>
            <a:r>
              <a:rPr lang="en-US" dirty="0"/>
              <a:t> in 1955, was defined by him as </a:t>
            </a:r>
            <a:r>
              <a:rPr lang="en-US" sz="2400" b="1" dirty="0">
                <a:solidFill>
                  <a:schemeClr val="accent2"/>
                </a:solidFill>
              </a:rPr>
              <a:t>“the science and engineering of making intelligent machines”.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dirty="0"/>
              <a:t>Much research has humans program machines to behave in a clever way, like playing chess, but, today, we emphasize machines that can learn, at least somewhat like human beings do.</a:t>
            </a:r>
          </a:p>
          <a:p>
            <a:endParaRPr lang="en-US" b="1" i="0" dirty="0">
              <a:effectLst/>
              <a:highlight>
                <a:srgbClr val="FFFFFF"/>
              </a:highlight>
            </a:endParaRPr>
          </a:p>
          <a:p>
            <a:r>
              <a:rPr lang="en-US" b="1" i="0" dirty="0">
                <a:effectLst/>
                <a:highlight>
                  <a:srgbClr val="FFFFFF"/>
                </a:highlight>
              </a:rPr>
              <a:t>Artificial intelligence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(</a:t>
            </a:r>
            <a:r>
              <a:rPr lang="en-US" b="1" i="0" dirty="0">
                <a:effectLst/>
                <a:highlight>
                  <a:srgbClr val="FFFFFF"/>
                </a:highlight>
              </a:rPr>
              <a:t>AI</a:t>
            </a:r>
            <a:r>
              <a:rPr lang="en-US" b="0" i="0" dirty="0">
                <a:effectLst/>
                <a:highlight>
                  <a:srgbClr val="FFFFFF"/>
                </a:highlight>
              </a:rPr>
              <a:t>), in its broadest sense, is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3" tooltip="Intelligence"/>
              </a:rPr>
              <a:t>intelligence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exhibited by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4" tooltip="Machine"/>
              </a:rPr>
              <a:t>machines</a:t>
            </a:r>
            <a:r>
              <a:rPr lang="en-US" b="0" i="0" dirty="0">
                <a:effectLst/>
                <a:highlight>
                  <a:srgbClr val="FFFFFF"/>
                </a:highlight>
              </a:rPr>
              <a:t>, particularly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5" tooltip="Computer"/>
              </a:rPr>
              <a:t>computer systems</a:t>
            </a:r>
            <a:r>
              <a:rPr lang="en-US" b="0" i="0" dirty="0">
                <a:effectLst/>
                <a:highlight>
                  <a:srgbClr val="FFFFFF"/>
                </a:highlight>
              </a:rPr>
              <a:t>. It is a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6" tooltip="Field of research"/>
              </a:rPr>
              <a:t>field of research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in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7" tooltip="Computer science"/>
              </a:rPr>
              <a:t>computer science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that develops and studies methods and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8" tooltip="Software"/>
              </a:rPr>
              <a:t>software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that enable machines to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9" tooltip="Machine perception"/>
              </a:rPr>
              <a:t>perceive their environment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and use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hlinkClick r:id="rId10" tooltip="Machine learning"/>
              </a:rPr>
              <a:t>learning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and intelligence to take actions that maximize their chances of achieving defined goals.</a:t>
            </a:r>
            <a:r>
              <a:rPr lang="en-US" b="0" i="0" u="none" strike="noStrike" baseline="30000" dirty="0">
                <a:effectLst/>
                <a:highlight>
                  <a:srgbClr val="FFFFFF"/>
                </a:highlight>
                <a:hlinkClick r:id="rId11"/>
              </a:rPr>
              <a:t>[1]</a:t>
            </a:r>
            <a:r>
              <a:rPr lang="en-US" b="0" i="0" dirty="0">
                <a:effectLst/>
                <a:highlight>
                  <a:srgbClr val="FFFFFF"/>
                </a:highlight>
              </a:rPr>
              <a:t> Such machines may be called AIs.</a:t>
            </a:r>
          </a:p>
        </p:txBody>
      </p:sp>
      <p:pic>
        <p:nvPicPr>
          <p:cNvPr id="1026" name="Picture 2" descr="Stanford professor John McCarthy dies at 84 | News | Palo Alto Online">
            <a:extLst>
              <a:ext uri="{FF2B5EF4-FFF2-40B4-BE49-F238E27FC236}">
                <a16:creationId xmlns:a16="http://schemas.microsoft.com/office/drawing/2014/main" id="{65DC4EA4-8E5F-4610-9096-CB63E215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4" r="12183" b="-2"/>
          <a:stretch/>
        </p:blipFill>
        <p:spPr bwMode="auto">
          <a:xfrm>
            <a:off x="7818392" y="1126856"/>
            <a:ext cx="3779884" cy="37888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10/6/2024</a:t>
            </a:fld>
            <a:endParaRPr 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Source: </a:t>
            </a:r>
            <a:r>
              <a:rPr lang="en-US" sz="1000" dirty="0">
                <a:hlinkClick r:id="rId13"/>
              </a:rPr>
              <a:t>Artificial intelligence – Wikipedia</a:t>
            </a:r>
            <a:r>
              <a:rPr lang="en-US" sz="1000" dirty="0"/>
              <a:t>; </a:t>
            </a:r>
            <a:r>
              <a:rPr lang="en-US" sz="1000" dirty="0">
                <a:hlinkClick r:id="rId14"/>
              </a:rPr>
              <a:t>AI-Definitions-HAI.pdf (stanford.edu)</a:t>
            </a:r>
            <a:r>
              <a:rPr lang="en-US" sz="1000" dirty="0"/>
              <a:t>; </a:t>
            </a:r>
            <a:r>
              <a:rPr lang="en-US" sz="1400" dirty="0">
                <a:hlinkClick r:id="rId15"/>
              </a:rPr>
              <a:t>Stanford’s John McCarthy, seminal figure of artificial intelligence is dead at 84 | Stanford University School of Engineering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Why AI Now?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9E965-9953-690F-9AEE-E2C91FFFD196}"/>
              </a:ext>
            </a:extLst>
          </p:cNvPr>
          <p:cNvSpPr/>
          <p:nvPr/>
        </p:nvSpPr>
        <p:spPr>
          <a:xfrm>
            <a:off x="296886" y="1774369"/>
            <a:ext cx="1267683" cy="1752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1’st paper on Neural Networks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D05CF-CAD4-A9AC-4FED-556E4FFA3C35}"/>
              </a:ext>
            </a:extLst>
          </p:cNvPr>
          <p:cNvSpPr/>
          <p:nvPr/>
        </p:nvSpPr>
        <p:spPr>
          <a:xfrm>
            <a:off x="3475515" y="1765864"/>
            <a:ext cx="1267683" cy="1752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1’st Artificial Neural Network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E4E82-203A-02F2-270A-6CD6E445E1DB}"/>
              </a:ext>
            </a:extLst>
          </p:cNvPr>
          <p:cNvSpPr/>
          <p:nvPr/>
        </p:nvSpPr>
        <p:spPr>
          <a:xfrm>
            <a:off x="7200357" y="1782108"/>
            <a:ext cx="1394451" cy="1752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Forest Algorithm invented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83E24-2FAF-2666-E115-6D8DAE8DD948}"/>
              </a:ext>
            </a:extLst>
          </p:cNvPr>
          <p:cNvSpPr/>
          <p:nvPr/>
        </p:nvSpPr>
        <p:spPr>
          <a:xfrm>
            <a:off x="8757016" y="1782108"/>
            <a:ext cx="1394451" cy="1752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Reduce Architecture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AC1A29-37E7-ED29-2796-E8AF3CCB973D}"/>
              </a:ext>
            </a:extLst>
          </p:cNvPr>
          <p:cNvSpPr/>
          <p:nvPr/>
        </p:nvSpPr>
        <p:spPr>
          <a:xfrm>
            <a:off x="10398821" y="1754978"/>
            <a:ext cx="1267683" cy="1790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D92B6D-E880-1068-3EA0-8E282CD54FB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64569" y="2650669"/>
            <a:ext cx="1867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1E8133-989B-20E9-D843-EA9CFDB125D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743198" y="2642164"/>
            <a:ext cx="2457159" cy="162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CD3AEC-A210-E1A5-F476-18DBB37AFD60}"/>
              </a:ext>
            </a:extLst>
          </p:cNvPr>
          <p:cNvSpPr txBox="1"/>
          <p:nvPr/>
        </p:nvSpPr>
        <p:spPr>
          <a:xfrm>
            <a:off x="533400" y="4049482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1971C4-D89A-0B13-0466-F25400AB4FBE}"/>
              </a:ext>
            </a:extLst>
          </p:cNvPr>
          <p:cNvSpPr txBox="1"/>
          <p:nvPr/>
        </p:nvSpPr>
        <p:spPr>
          <a:xfrm>
            <a:off x="3777341" y="4038598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5C224-C36F-F8BA-71E1-23E28D7F5A1B}"/>
              </a:ext>
            </a:extLst>
          </p:cNvPr>
          <p:cNvSpPr txBox="1"/>
          <p:nvPr/>
        </p:nvSpPr>
        <p:spPr>
          <a:xfrm>
            <a:off x="7478481" y="4038600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6BE0CF-342E-F030-7C45-70E897501BE4}"/>
              </a:ext>
            </a:extLst>
          </p:cNvPr>
          <p:cNvSpPr txBox="1"/>
          <p:nvPr/>
        </p:nvSpPr>
        <p:spPr>
          <a:xfrm>
            <a:off x="9078682" y="4038599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96FCEF-D89C-95E4-7046-3CF6B6CF5C45}"/>
              </a:ext>
            </a:extLst>
          </p:cNvPr>
          <p:cNvSpPr txBox="1"/>
          <p:nvPr/>
        </p:nvSpPr>
        <p:spPr>
          <a:xfrm>
            <a:off x="10646227" y="4016828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5BD934-2E59-EDE2-0AFA-39CD3AABD0DF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8594808" y="2658408"/>
            <a:ext cx="16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70C8ED-771A-2145-CC0F-C2038BE73EC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0151467" y="2650286"/>
            <a:ext cx="247354" cy="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8AEBC14-0816-99FE-AB5A-BBF1F671CF9F}"/>
              </a:ext>
            </a:extLst>
          </p:cNvPr>
          <p:cNvSpPr txBox="1"/>
          <p:nvPr/>
        </p:nvSpPr>
        <p:spPr>
          <a:xfrm>
            <a:off x="25315" y="4570744"/>
            <a:ext cx="175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Theoretical Concept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E65DCE-415E-C0C0-B3F7-D3BD0CBE4503}"/>
              </a:ext>
            </a:extLst>
          </p:cNvPr>
          <p:cNvSpPr txBox="1"/>
          <p:nvPr/>
        </p:nvSpPr>
        <p:spPr>
          <a:xfrm>
            <a:off x="10243452" y="4567596"/>
            <a:ext cx="1781714" cy="16312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Scalable Technology for </a:t>
            </a:r>
            <a:r>
              <a:rPr lang="en-US" sz="2000" b="1" i="1" dirty="0">
                <a:solidFill>
                  <a:schemeClr val="bg1"/>
                </a:solidFill>
              </a:rPr>
              <a:t>‘human-like’</a:t>
            </a:r>
            <a:r>
              <a:rPr lang="en-US" sz="2000" b="1" dirty="0">
                <a:solidFill>
                  <a:schemeClr val="bg1"/>
                </a:solidFill>
              </a:rPr>
              <a:t> content generation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3A50DE-0DC4-82BE-652C-86E715275921}"/>
              </a:ext>
            </a:extLst>
          </p:cNvPr>
          <p:cNvSpPr txBox="1"/>
          <p:nvPr/>
        </p:nvSpPr>
        <p:spPr>
          <a:xfrm>
            <a:off x="3377986" y="4570743"/>
            <a:ext cx="175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Concept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D0078D-0B7C-66D4-372A-5598A40D1B44}"/>
              </a:ext>
            </a:extLst>
          </p:cNvPr>
          <p:cNvSpPr txBox="1"/>
          <p:nvPr/>
        </p:nvSpPr>
        <p:spPr>
          <a:xfrm>
            <a:off x="6970272" y="4570740"/>
            <a:ext cx="175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Industrial grade algorithm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9F04D5-D513-06EB-6012-212A7314E6FA}"/>
              </a:ext>
            </a:extLst>
          </p:cNvPr>
          <p:cNvSpPr txBox="1"/>
          <p:nvPr/>
        </p:nvSpPr>
        <p:spPr>
          <a:xfrm>
            <a:off x="8544771" y="4556150"/>
            <a:ext cx="175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Large Scale Distributed Computing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C5F5A-4C95-EFD1-C034-546DA116F584}"/>
              </a:ext>
            </a:extLst>
          </p:cNvPr>
          <p:cNvSpPr txBox="1"/>
          <p:nvPr/>
        </p:nvSpPr>
        <p:spPr>
          <a:xfrm>
            <a:off x="205201" y="1129192"/>
            <a:ext cx="741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Progression of key AI related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763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What is Artificial Neural Network(ANN) | Data Warehouse | OBIEE ...">
            <a:extLst>
              <a:ext uri="{FF2B5EF4-FFF2-40B4-BE49-F238E27FC236}">
                <a16:creationId xmlns:a16="http://schemas.microsoft.com/office/drawing/2014/main" id="{55C35609-5FB4-29CB-7BAA-8FB12CA7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9"/>
          <a:stretch/>
        </p:blipFill>
        <p:spPr bwMode="auto">
          <a:xfrm>
            <a:off x="6514645" y="1595030"/>
            <a:ext cx="4915355" cy="27225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4" y="276087"/>
            <a:ext cx="10925796" cy="729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Artificial Neural Networks</a:t>
            </a:r>
          </a:p>
        </p:txBody>
      </p:sp>
      <p:pic>
        <p:nvPicPr>
          <p:cNvPr id="1026" name="Picture 2" descr="What is Artificial Neural Network(ANN) | Data Warehouse | OBIEE ...">
            <a:extLst>
              <a:ext uri="{FF2B5EF4-FFF2-40B4-BE49-F238E27FC236}">
                <a16:creationId xmlns:a16="http://schemas.microsoft.com/office/drawing/2014/main" id="{2B01ACD8-D678-CC24-8921-2D55D128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9"/>
          <a:stretch/>
        </p:blipFill>
        <p:spPr bwMode="auto">
          <a:xfrm>
            <a:off x="0" y="1797943"/>
            <a:ext cx="5471628" cy="26314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00" kern="1200"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10/6/2024</a:t>
            </a:fld>
            <a:endParaRPr lang="en-US" sz="1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93B9F-EFA2-DE56-3C3E-A476061A5007}"/>
              </a:ext>
            </a:extLst>
          </p:cNvPr>
          <p:cNvSpPr txBox="1"/>
          <p:nvPr/>
        </p:nvSpPr>
        <p:spPr>
          <a:xfrm>
            <a:off x="6289040" y="2507824"/>
            <a:ext cx="1361440" cy="31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Sunny/Rain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4FDDA-14AE-91A2-D804-E85D50FBCF71}"/>
              </a:ext>
            </a:extLst>
          </p:cNvPr>
          <p:cNvSpPr txBox="1"/>
          <p:nvPr/>
        </p:nvSpPr>
        <p:spPr>
          <a:xfrm>
            <a:off x="6309360" y="2955335"/>
            <a:ext cx="1361440" cy="31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Humid/Dry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66A38-25FD-6D7B-69A5-A9C96E1C0A24}"/>
              </a:ext>
            </a:extLst>
          </p:cNvPr>
          <p:cNvSpPr txBox="1"/>
          <p:nvPr/>
        </p:nvSpPr>
        <p:spPr>
          <a:xfrm>
            <a:off x="5933440" y="3429000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Weekday/Weekend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8A62F-E0D1-4B0A-820A-EEA5778FCB6C}"/>
              </a:ext>
            </a:extLst>
          </p:cNvPr>
          <p:cNvSpPr txBox="1"/>
          <p:nvPr/>
        </p:nvSpPr>
        <p:spPr>
          <a:xfrm>
            <a:off x="10273845" y="2714031"/>
            <a:ext cx="1361440" cy="31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Play Tennis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9D4E0-AB8C-233B-07F6-E6A8EE0E1C9C}"/>
              </a:ext>
            </a:extLst>
          </p:cNvPr>
          <p:cNvSpPr txBox="1"/>
          <p:nvPr/>
        </p:nvSpPr>
        <p:spPr>
          <a:xfrm>
            <a:off x="10296250" y="3178806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Don’t Play Tennis</a:t>
            </a:r>
          </a:p>
        </p:txBody>
      </p:sp>
    </p:spTree>
    <p:extLst>
      <p:ext uri="{BB962C8B-B14F-4D97-AF65-F5344CB8AC3E}">
        <p14:creationId xmlns:p14="http://schemas.microsoft.com/office/powerpoint/2010/main" val="39777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4" y="276087"/>
            <a:ext cx="10965710" cy="11835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“Attention is all you need” </a:t>
            </a:r>
            <a:r>
              <a:rPr lang="en-US" dirty="0"/>
              <a:t>paper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 kern="1200"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10/6/2024</a:t>
            </a:fld>
            <a:endParaRPr lang="en-US" sz="1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latin typeface="+mn-lt"/>
                <a:ea typeface="+mn-ea"/>
                <a:cs typeface="+mn-cs"/>
              </a:rPr>
              <a:t>Add a footer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FC853-61CC-5B80-B0FA-D1CBF439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883" y="1170929"/>
            <a:ext cx="5152035" cy="4899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EDFA-51A7-F456-4076-4333709AE00F}"/>
              </a:ext>
            </a:extLst>
          </p:cNvPr>
          <p:cNvSpPr txBox="1"/>
          <p:nvPr/>
        </p:nvSpPr>
        <p:spPr>
          <a:xfrm>
            <a:off x="5020501" y="3442656"/>
            <a:ext cx="3054863" cy="172473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100"/>
              </a:spcBef>
            </a:pPr>
            <a:r>
              <a:rPr lang="en-US" sz="2200" i="1" dirty="0"/>
              <a:t>“It took almost 24 minutes of play time for Minnesota Vikings to </a:t>
            </a:r>
            <a:r>
              <a:rPr lang="en-US" sz="2200" b="1" i="1" dirty="0"/>
              <a:t>score</a:t>
            </a:r>
            <a:r>
              <a:rPr lang="en-US" sz="2200" i="1" dirty="0"/>
              <a:t> a </a:t>
            </a:r>
            <a:r>
              <a:rPr lang="en-US" sz="2200" b="1" i="1" dirty="0"/>
              <a:t>touchdown”</a:t>
            </a:r>
            <a:endParaRPr lang="en-US" sz="2200" i="1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14B6696-A505-EF7C-6F86-A7CE542073CD}"/>
              </a:ext>
            </a:extLst>
          </p:cNvPr>
          <p:cNvSpPr/>
          <p:nvPr/>
        </p:nvSpPr>
        <p:spPr>
          <a:xfrm rot="5400000">
            <a:off x="8320324" y="3890183"/>
            <a:ext cx="784070" cy="64294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54119-4DF6-2B7A-56D8-7C8632D33B5F}"/>
              </a:ext>
            </a:extLst>
          </p:cNvPr>
          <p:cNvSpPr txBox="1"/>
          <p:nvPr/>
        </p:nvSpPr>
        <p:spPr>
          <a:xfrm>
            <a:off x="9110949" y="3298412"/>
            <a:ext cx="2908453" cy="2060155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100"/>
              </a:spcBef>
            </a:pPr>
            <a:r>
              <a:rPr lang="en-US" sz="2200" dirty="0"/>
              <a:t>There is a relatively differential importance to each word in the sentence to inform the meaning requiring different </a:t>
            </a:r>
            <a:r>
              <a:rPr lang="en-US" sz="2200" i="1" dirty="0"/>
              <a:t>‘attention’</a:t>
            </a:r>
            <a:r>
              <a:rPr lang="en-US" sz="2200" dirty="0"/>
              <a:t>.</a:t>
            </a:r>
          </a:p>
        </p:txBody>
      </p:sp>
      <p:pic>
        <p:nvPicPr>
          <p:cNvPr id="11" name="Picture 2" descr="[2304.04052] Decoder-Only or Encoder-Decoder? Interpreting Language ...">
            <a:extLst>
              <a:ext uri="{FF2B5EF4-FFF2-40B4-BE49-F238E27FC236}">
                <a16:creationId xmlns:a16="http://schemas.microsoft.com/office/drawing/2014/main" id="{D78951F3-6949-3363-0310-059B846EA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2"/>
          <a:stretch/>
        </p:blipFill>
        <p:spPr bwMode="auto">
          <a:xfrm>
            <a:off x="678140" y="1734637"/>
            <a:ext cx="4514850" cy="13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D7523D-C0C6-0EDA-7714-A8BED2A34EFA}"/>
              </a:ext>
            </a:extLst>
          </p:cNvPr>
          <p:cNvSpPr txBox="1"/>
          <p:nvPr/>
        </p:nvSpPr>
        <p:spPr>
          <a:xfrm>
            <a:off x="678140" y="1175173"/>
            <a:ext cx="47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Encoder Decoder language translation model </a:t>
            </a:r>
          </a:p>
        </p:txBody>
      </p:sp>
    </p:spTree>
    <p:extLst>
      <p:ext uri="{BB962C8B-B14F-4D97-AF65-F5344CB8AC3E}">
        <p14:creationId xmlns:p14="http://schemas.microsoft.com/office/powerpoint/2010/main" val="71113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Types of </a:t>
            </a:r>
            <a:r>
              <a:rPr lang="en-US"/>
              <a:t>AI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035C18-DCCC-DBBA-38C1-0570F742E77C}"/>
              </a:ext>
            </a:extLst>
          </p:cNvPr>
          <p:cNvSpPr/>
          <p:nvPr/>
        </p:nvSpPr>
        <p:spPr>
          <a:xfrm>
            <a:off x="1637716" y="1872344"/>
            <a:ext cx="4299857" cy="378822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FBECD-3158-9DC1-F7A6-CF147D35B57B}"/>
              </a:ext>
            </a:extLst>
          </p:cNvPr>
          <p:cNvSpPr/>
          <p:nvPr/>
        </p:nvSpPr>
        <p:spPr>
          <a:xfrm>
            <a:off x="6775773" y="1872344"/>
            <a:ext cx="4299857" cy="378822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E7C18-A4E5-A3CA-3B0B-240FD848A8B9}"/>
              </a:ext>
            </a:extLst>
          </p:cNvPr>
          <p:cNvSpPr txBox="1"/>
          <p:nvPr/>
        </p:nvSpPr>
        <p:spPr>
          <a:xfrm>
            <a:off x="1121229" y="5758543"/>
            <a:ext cx="544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Majority of AI application use Supervise learning.</a:t>
            </a:r>
          </a:p>
          <a:p>
            <a:pPr algn="ctr"/>
            <a:r>
              <a:rPr lang="en-US" dirty="0"/>
              <a:t>Requires historical </a:t>
            </a:r>
            <a:r>
              <a:rPr lang="en-US" b="1" dirty="0"/>
              <a:t>“ground truth”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B2E29-AE40-7284-9358-2AB1AA08F346}"/>
              </a:ext>
            </a:extLst>
          </p:cNvPr>
          <p:cNvSpPr txBox="1"/>
          <p:nvPr/>
        </p:nvSpPr>
        <p:spPr>
          <a:xfrm>
            <a:off x="6564086" y="5758542"/>
            <a:ext cx="526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Used when “ground truth” data is </a:t>
            </a:r>
            <a:r>
              <a:rPr lang="en-US" b="1" dirty="0"/>
              <a:t>not</a:t>
            </a:r>
            <a:r>
              <a:rPr lang="en-US" dirty="0"/>
              <a:t> available</a:t>
            </a:r>
          </a:p>
          <a:p>
            <a:pPr algn="ctr"/>
            <a:r>
              <a:rPr lang="en-US" dirty="0"/>
              <a:t>Approach used to mine common patterns </a:t>
            </a:r>
          </a:p>
        </p:txBody>
      </p:sp>
      <p:pic>
        <p:nvPicPr>
          <p:cNvPr id="2050" name="Picture 2" descr="Image result for image classification">
            <a:extLst>
              <a:ext uri="{FF2B5EF4-FFF2-40B4-BE49-F238E27FC236}">
                <a16:creationId xmlns:a16="http://schemas.microsoft.com/office/drawing/2014/main" id="{B7A2A548-349A-D8BE-5170-5C2010CB0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779" b="16917"/>
          <a:stretch/>
        </p:blipFill>
        <p:spPr bwMode="auto">
          <a:xfrm>
            <a:off x="3226344" y="2438739"/>
            <a:ext cx="1115907" cy="8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rket basket">
            <a:extLst>
              <a:ext uri="{FF2B5EF4-FFF2-40B4-BE49-F238E27FC236}">
                <a16:creationId xmlns:a16="http://schemas.microsoft.com/office/drawing/2014/main" id="{C0511FCB-E057-D4E2-2F58-A504D2E3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15" y="3782157"/>
            <a:ext cx="1121928" cy="9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les Forecast Template | 7,350+ Templates | PowerSlides™">
            <a:extLst>
              <a:ext uri="{FF2B5EF4-FFF2-40B4-BE49-F238E27FC236}">
                <a16:creationId xmlns:a16="http://schemas.microsoft.com/office/drawing/2014/main" id="{FEFEAF0F-8055-1DBA-DDC9-F5B89E7C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21" y="3815546"/>
            <a:ext cx="1264159" cy="8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lustering">
            <a:extLst>
              <a:ext uri="{FF2B5EF4-FFF2-40B4-BE49-F238E27FC236}">
                <a16:creationId xmlns:a16="http://schemas.microsoft.com/office/drawing/2014/main" id="{C34F5F88-C5CA-026F-A80E-E0AADE75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01" y="2435688"/>
            <a:ext cx="1004999" cy="8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raud detection">
            <a:extLst>
              <a:ext uri="{FF2B5EF4-FFF2-40B4-BE49-F238E27FC236}">
                <a16:creationId xmlns:a16="http://schemas.microsoft.com/office/drawing/2014/main" id="{303F7630-D2E8-B9B6-EB42-D38236C7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62" y="3741312"/>
            <a:ext cx="1055524" cy="8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at is Anomaly Detection? How to do Anomaly Detection using R?">
            <a:extLst>
              <a:ext uri="{FF2B5EF4-FFF2-40B4-BE49-F238E27FC236}">
                <a16:creationId xmlns:a16="http://schemas.microsoft.com/office/drawing/2014/main" id="{02B979B8-B337-D372-13C9-D006087F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06" y="3733275"/>
            <a:ext cx="1152103" cy="8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7EA28-91B7-66EE-C280-D4DD43F7D043}"/>
              </a:ext>
            </a:extLst>
          </p:cNvPr>
          <p:cNvSpPr txBox="1"/>
          <p:nvPr/>
        </p:nvSpPr>
        <p:spPr>
          <a:xfrm>
            <a:off x="2159310" y="1353547"/>
            <a:ext cx="324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Supervised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D49E8-4579-96A4-4719-90E53C38FD58}"/>
              </a:ext>
            </a:extLst>
          </p:cNvPr>
          <p:cNvSpPr txBox="1"/>
          <p:nvPr/>
        </p:nvSpPr>
        <p:spPr>
          <a:xfrm>
            <a:off x="7291342" y="1362726"/>
            <a:ext cx="324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Types of Supervised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F33EE-19A1-3E9B-4C76-771ABD390FEC}"/>
              </a:ext>
            </a:extLst>
          </p:cNvPr>
          <p:cNvSpPr txBox="1"/>
          <p:nvPr/>
        </p:nvSpPr>
        <p:spPr>
          <a:xfrm>
            <a:off x="5623261" y="4931107"/>
            <a:ext cx="2275114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much?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5F98F-4E36-48D1-E3E8-A9A49599ECBB}"/>
              </a:ext>
            </a:extLst>
          </p:cNvPr>
          <p:cNvSpPr txBox="1"/>
          <p:nvPr/>
        </p:nvSpPr>
        <p:spPr>
          <a:xfrm>
            <a:off x="5623260" y="2222045"/>
            <a:ext cx="2275114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Which category?</a:t>
            </a:r>
          </a:p>
        </p:txBody>
      </p:sp>
      <p:pic>
        <p:nvPicPr>
          <p:cNvPr id="10" name="Picture 2" descr="Image result for image classification">
            <a:extLst>
              <a:ext uri="{FF2B5EF4-FFF2-40B4-BE49-F238E27FC236}">
                <a16:creationId xmlns:a16="http://schemas.microsoft.com/office/drawing/2014/main" id="{B05720A9-004F-FC9A-8E40-DCF62B5B3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779" b="16917"/>
          <a:stretch/>
        </p:blipFill>
        <p:spPr bwMode="auto">
          <a:xfrm>
            <a:off x="8245780" y="1274987"/>
            <a:ext cx="2894377" cy="23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ales Forecast Template | 7,350+ Templates | PowerSlides™">
            <a:extLst>
              <a:ext uri="{FF2B5EF4-FFF2-40B4-BE49-F238E27FC236}">
                <a16:creationId xmlns:a16="http://schemas.microsoft.com/office/drawing/2014/main" id="{14B136DC-BF8B-E50E-8781-80F99071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21" y="3905199"/>
            <a:ext cx="2980823" cy="20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1BD2C8-1744-DB60-CB81-70C425FB8CB6}"/>
              </a:ext>
            </a:extLst>
          </p:cNvPr>
          <p:cNvSpPr/>
          <p:nvPr/>
        </p:nvSpPr>
        <p:spPr>
          <a:xfrm>
            <a:off x="1230878" y="1841559"/>
            <a:ext cx="3459296" cy="1312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Classification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FCED95-286F-5676-D972-7D2CDAC74FD8}"/>
              </a:ext>
            </a:extLst>
          </p:cNvPr>
          <p:cNvSpPr/>
          <p:nvPr/>
        </p:nvSpPr>
        <p:spPr>
          <a:xfrm>
            <a:off x="1230878" y="4714779"/>
            <a:ext cx="3459296" cy="1312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1223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23292</TotalTime>
  <Words>995</Words>
  <Application>Microsoft Office PowerPoint</Application>
  <PresentationFormat>Widescreen</PresentationFormat>
  <Paragraphs>208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Corbel</vt:lpstr>
      <vt:lpstr>DINNeuzeitGroteskLTPro-Lt</vt:lpstr>
      <vt:lpstr>Wingdings</vt:lpstr>
      <vt:lpstr>Ecology 16x9</vt:lpstr>
      <vt:lpstr>Artificial Intelligence: Current State &amp; Future Perspectives</vt:lpstr>
      <vt:lpstr>Topics</vt:lpstr>
      <vt:lpstr>Brief History of Technology</vt:lpstr>
      <vt:lpstr>What is Artificial Intelligence</vt:lpstr>
      <vt:lpstr>Why AI Now?</vt:lpstr>
      <vt:lpstr>Artificial Neural Networks</vt:lpstr>
      <vt:lpstr>“Attention is all you need” paper</vt:lpstr>
      <vt:lpstr>Types of AI Algorithms</vt:lpstr>
      <vt:lpstr>Types of Supervised learning</vt:lpstr>
      <vt:lpstr>AI in healthcare</vt:lpstr>
      <vt:lpstr>AI in other industries</vt:lpstr>
      <vt:lpstr>Generative AI</vt:lpstr>
      <vt:lpstr>AI in Spine Care</vt:lpstr>
      <vt:lpstr>Responsible AI</vt:lpstr>
      <vt:lpstr>AI Regulations</vt:lpstr>
      <vt:lpstr>Future Perspectives on AI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Adarsh Ramesh</dc:creator>
  <cp:lastModifiedBy>Adarsh Ramesh</cp:lastModifiedBy>
  <cp:revision>1</cp:revision>
  <dcterms:created xsi:type="dcterms:W3CDTF">2024-08-17T19:38:03Z</dcterms:created>
  <dcterms:modified xsi:type="dcterms:W3CDTF">2024-10-06T23:37:03Z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